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030" r:id="rId2"/>
    <p:sldId id="1003" r:id="rId3"/>
    <p:sldId id="1049" r:id="rId4"/>
    <p:sldId id="1063" r:id="rId5"/>
    <p:sldId id="1050" r:id="rId6"/>
    <p:sldId id="1051" r:id="rId7"/>
    <p:sldId id="1052" r:id="rId8"/>
    <p:sldId id="1053" r:id="rId9"/>
    <p:sldId id="1054" r:id="rId10"/>
    <p:sldId id="1055" r:id="rId11"/>
    <p:sldId id="1057" r:id="rId12"/>
    <p:sldId id="1058" r:id="rId13"/>
    <p:sldId id="1060" r:id="rId14"/>
    <p:sldId id="1056" r:id="rId15"/>
    <p:sldId id="1048" r:id="rId16"/>
    <p:sldId id="1059" r:id="rId17"/>
    <p:sldId id="1061" r:id="rId18"/>
    <p:sldId id="275" r:id="rId19"/>
    <p:sldId id="1062" r:id="rId20"/>
  </p:sldIdLst>
  <p:sldSz cx="9144000" cy="6858000" type="screen4x3"/>
  <p:notesSz cx="7315200" cy="96012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08080"/>
    <a:srgbClr val="262626"/>
    <a:srgbClr val="FF0000"/>
    <a:srgbClr val="7E2F8E"/>
    <a:srgbClr val="D95319"/>
    <a:srgbClr val="DFDFDF"/>
    <a:srgbClr val="EDB120"/>
    <a:srgbClr val="1E81C3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DFA11-4F4C-1D4B-AD35-BADB070270C7}" v="49" dt="2020-05-24T20:52:03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2" autoAdjust="0"/>
    <p:restoredTop sz="79148" autoAdjust="0"/>
  </p:normalViewPr>
  <p:slideViewPr>
    <p:cSldViewPr snapToGrid="0">
      <p:cViewPr varScale="1">
        <p:scale>
          <a:sx n="123" d="100"/>
          <a:sy n="123" d="100"/>
        </p:scale>
        <p:origin x="29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314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19F45E5B-BA66-49E5-A546-C63DDB6F02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45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30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6 10838,'-43'-4'1184,"10"2"1,8 4-654,5 3 1,0 0-37,2 1 0,-1 1-34,2 1 1,0 3-33,0 2 1,2 1-239,1 1 1,2-1-598,2-1 1,0-1 24,2-1-2355,2-2 1,1-2 0,1-1 2735,1 1 0,0-4 0,2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176 0 11989,'9'29'1147,"-2"-2"-613,-5-9 1,0 1-38,-2 1 1,-1-2-35,-1 0 0,-2 0-32,-1 0 1,-1-1-31,-2 0 1,-3-1-147,-2-2 0,-3-2-631,-2-1 1,0-5-32,3-2 1,-2-1 21,4-3-3778,1 0 0,1-2 4163,2-2 0,1-1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4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 1 9899,'-37'17'1246,"8"-3"1,8 0-687,4 1 0,1 2-39,1 2 0,2 2-60,2 0 0,1 0-320,2-1 0,0 1-482,1-1 0,3-3 19,0-1 1,3-2 17,0 0 304,2-1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3:59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 0 11395,'25'38'1188,"-3"-1"-635,-16-12 0,-2 1-38,-1 3 1,-3-3-45,-2 0 0,-1-1-747,-3 3 1,-2-2-48,-1-1 1,-3-4-2898,-3-1 1,-1-4 3219,3-3 0,-4 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175 1 9080,'-40'23'1347,"4"1"-720,18-7 1,2 1-44,0 5 0,3 1-179,-1 5 1,3 2-662,4 0 0,3-4 1,4 1 0,1-3 14,2-1 241,1-2 0,2-1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1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366 0 8908,'-19'59'2003,"1"-4"-1392,9-27 0,-3 1-43,-2 2 1,-4 0-40,-2-1 1,-3-1-236,-2-2 1,2-6-611,-2-3 1,2-4 21,-4 0 0,3-4 15,0-3 279,3-5 0,1-4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2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167 0 8027,'-19'10'0,"3"0"0,4-3 0,1 2 521,0 0 1,0 2-49,-3 2 1,1 2-620,0 3 0,1 2 6,1 1-380,0 1 1,5 1 0,1-1 519,4 0 0,1-3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0 8178,'-24'32'1280,"6"-3"1,6 1-665,3 2 1,2 2-43,1 3 1,4-5-381,2-1 0,2-3-462,1 2 1,1-8 14,3-4 253,-1-3 0,6 3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5T18:34:0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246 0 8763,'-10'49'1321,"0"-10"1,2-12-742,-2 0 1,-3-1-127,-1 0 0,-4 2-631,-3 0 0,0-2-77,1-3 0,-2-2 13,2-3 241,-1-2 0,2-2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71" y="0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1" y="4560570"/>
            <a:ext cx="48599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71" y="9119621"/>
            <a:ext cx="3169246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721" tIns="48361" rIns="96721" bIns="4836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6D17517F-03E2-40F2-9645-8DF4CB6BE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3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49C909-55AF-4031-AA47-10AFEB0FDED5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 developed this model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and Minimise power.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the power required at each design point.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 are limits shown.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red line is a </a:t>
            </a:r>
            <a:r>
              <a:rPr lang="en-US" dirty="0" err="1"/>
              <a:t>cuirrent</a:t>
            </a:r>
            <a:r>
              <a:rPr lang="en-US" dirty="0"/>
              <a:t> limit for the motor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Solid black line is the limit of diffusion factor =1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dashed </a:t>
            </a:r>
            <a:r>
              <a:rPr lang="en-US" dirty="0" err="1"/>
              <a:t>balck</a:t>
            </a:r>
            <a:r>
              <a:rPr lang="en-US" dirty="0"/>
              <a:t> line is a geometric limit of diffusor symmetry.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This suggest we push the design towards the bottom left to reduce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312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slide shows the variation in casing radius across the design space.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Previously, we determined the bottom left is the ideal design region however, this shows those designs to be too large.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I have chosen a design in the middle of this region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From my model, I have chosen this design.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conservative diffuser and intake is used, that will be improved by the work Megan is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3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fan </a:t>
            </a:r>
            <a:r>
              <a:rPr lang="en-US" dirty="0" err="1"/>
              <a:t>performnce</a:t>
            </a:r>
            <a:r>
              <a:rPr lang="en-US" dirty="0"/>
              <a:t> will be compared against </a:t>
            </a:r>
            <a:r>
              <a:rPr lang="en-US" dirty="0" err="1"/>
              <a:t>propeeller</a:t>
            </a:r>
            <a:r>
              <a:rPr lang="en-US" dirty="0"/>
              <a:t> performance.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so far collected data for the propeller, shown here.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shows </a:t>
            </a:r>
            <a:r>
              <a:rPr lang="en-US" dirty="0" err="1"/>
              <a:t>teh</a:t>
            </a:r>
            <a:r>
              <a:rPr lang="en-US" dirty="0"/>
              <a:t> propeller to have a constant </a:t>
            </a:r>
            <a:r>
              <a:rPr lang="en-US" dirty="0" err="1"/>
              <a:t>FoM</a:t>
            </a:r>
            <a:r>
              <a:rPr lang="en-US" dirty="0"/>
              <a:t> at various loads as expected. This </a:t>
            </a:r>
            <a:r>
              <a:rPr lang="en-US" dirty="0" err="1"/>
              <a:t>FoM</a:t>
            </a:r>
            <a:r>
              <a:rPr lang="en-US" dirty="0"/>
              <a:t> is fairly low as it is for an </a:t>
            </a:r>
            <a:r>
              <a:rPr lang="en-US" dirty="0" err="1"/>
              <a:t>unoptimised</a:t>
            </a:r>
            <a:r>
              <a:rPr lang="en-US" dirty="0"/>
              <a:t> propeller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expect to see the hover optimized propeller closer to but still below 1, and the fan to be somewhere between 1 and 1.5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will now talk about the dynamic aspect of the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327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Now the fan has been developed, the next question is that of dynamic performance,?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primary concern here is how the fan behaves in a crosswind, a common flow feature for a vehicle transitioning from hover to horizontal flight. (AS IN THE DIAGRAM)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Crosswinds can lead to separation and resulting decrease in performance AS WELL as </a:t>
            </a:r>
            <a:r>
              <a:rPr lang="en-US" dirty="0" err="1"/>
              <a:t>destabilising</a:t>
            </a:r>
            <a:r>
              <a:rPr lang="en-US" dirty="0"/>
              <a:t> moments on the vehicle.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THEREFORE the key questions are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separation occur?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Does the vehicle remain stable?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 test bed is needed to determine this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37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15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Here we see this test bed,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It has a </a:t>
            </a:r>
            <a:r>
              <a:rPr lang="en-GB" dirty="0" err="1"/>
              <a:t>cocentral</a:t>
            </a:r>
            <a:r>
              <a:rPr lang="en-GB" dirty="0"/>
              <a:t> data logging and flight control chassis,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as well as modular limbs and propulsor assemblies that are suitable for both ducted fans as well as propellers.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My design was 3D printed at the Whittle, allowing for rapid prototyping, also allowing the design to be as light as possible in my price-range (no carbon yet, sadly). 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I have integrated flight control systems with a custom sensor management unit to provide on-board data logging and autonomous flight control.</a:t>
            </a:r>
          </a:p>
          <a:p>
            <a:pPr marL="228600" indent="-228600" eaLnBrk="1" hangingPunct="1">
              <a:buFont typeface="+mj-lt"/>
              <a:buAutoNum type="arabicPeriod"/>
            </a:pPr>
            <a:endParaRPr lang="en-GB" dirty="0"/>
          </a:p>
          <a:p>
            <a:pPr marL="228600" indent="-228600" eaLnBrk="1" hangingPunct="1">
              <a:buFont typeface="+mj-lt"/>
              <a:buAutoNum type="arabicPeriod"/>
            </a:pPr>
            <a:r>
              <a:rPr lang="en-GB" dirty="0"/>
              <a:t>This test bed allows all the required metrics to be determined…</a:t>
            </a:r>
          </a:p>
        </p:txBody>
      </p:sp>
    </p:spTree>
    <p:extLst>
      <p:ext uri="{BB962C8B-B14F-4D97-AF65-F5344CB8AC3E}">
        <p14:creationId xmlns:p14="http://schemas.microsoft.com/office/powerpoint/2010/main" val="2695485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An overview of the system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main aspects to testing this way. The first is Control and the second is Data Collection.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This graphic shows the system level interactions involved.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Managing the vehicle as a whole is a laptop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control aspect is handled by a Pixhawk4 Flight Controller that manages the stability of the platform.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Power and Motor control is shown on the LHS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 RHS shows the sensors and the RPi sensor hub.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 have developed a Raspberry Pi based sensor management unit that can record and transmit data. It includes up to 8-channel ADC that allows multi-stream data-logging </a:t>
            </a:r>
            <a:r>
              <a:rPr lang="en-US" b="1" dirty="0"/>
              <a:t>remotely</a:t>
            </a:r>
            <a:r>
              <a:rPr lang="en-US" dirty="0"/>
              <a:t> or </a:t>
            </a:r>
            <a:r>
              <a:rPr lang="en-US" b="1" dirty="0"/>
              <a:t>on-board.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Sensors are integrated with the existing flight software to enable autonomous position control.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They allow both static and dynamic performance to be determined. These are shown on the left.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Figure of Merit is determined from Power and Thrust measurements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Flow separation comes from tappings and pressure transduces at the intake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Control stability can be determined from the flight control system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this test platform, I will be able to determine the performance of the fan in both a static AND dynamic context </a:t>
            </a:r>
            <a:r>
              <a:rPr lang="en-US" dirty="0" err="1"/>
              <a:t>NExt</a:t>
            </a:r>
            <a:r>
              <a:rPr lang="en-US" dirty="0"/>
              <a:t> term 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94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ESDU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 PROFILES FROM MATHEW M PAPER (DYSON)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79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When</a:t>
            </a:r>
            <a:r>
              <a:rPr lang="en-GB" baseline="0" dirty="0"/>
              <a:t> considering the mass model, a hidden fixed geometric variable, diffuser length, is set by the maximum angle of the diffuser from the axial flow direction.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constants shown here are obtain from empirically obtained data in ESDU 75026 and represent a conservative limit on diffuser separation. 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r>
              <a:rPr lang="en-GB" baseline="0" dirty="0"/>
              <a:t>The equation shows that this limit can be expressed solely in terms of SIGMA (diffusion ratio) and hence the operating point variables PHI and PSI.</a:t>
            </a:r>
          </a:p>
          <a:p>
            <a:pPr marL="158750" indent="0">
              <a:buNone/>
            </a:pPr>
            <a:endParaRPr lang="en-GB" baseline="0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90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0C7B9D-3BFF-468D-93E8-2251219254D1}" type="slidenum">
              <a:rPr lang="en-GB" smtClean="0"/>
              <a:pPr eaLnBrk="1" hangingPunct="1"/>
              <a:t>2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e-VTOL market has exploded in the past few years and is projected to continue growing, trebling by 2024.</a:t>
            </a:r>
          </a:p>
          <a:p>
            <a:pPr marL="228600" indent="-228600" eaLnBrk="1" hangingPunct="1">
              <a:buFontTx/>
              <a:buAutoNum type="arabicPeriod"/>
            </a:pPr>
            <a:endParaRPr lang="en-GB" dirty="0"/>
          </a:p>
          <a:p>
            <a:pPr marL="228600" indent="-228600" eaLnBrk="1" hangingPunct="1">
              <a:buFontTx/>
              <a:buAutoNum type="arabicPeriod"/>
            </a:pPr>
            <a:r>
              <a:rPr lang="en-GB" dirty="0"/>
              <a:t>The market shows us that no one configuration is being sought after, with a vast array of designs put forward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PRIMARILY 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PROPELLERS</a:t>
            </a:r>
          </a:p>
          <a:p>
            <a:pPr marL="685800" lvl="1" indent="-228600" eaLnBrk="1" hangingPunct="1">
              <a:buFontTx/>
              <a:buAutoNum type="arabicPeriod"/>
            </a:pPr>
            <a:r>
              <a:rPr lang="en-GB" dirty="0"/>
              <a:t>DUCTED FANS</a:t>
            </a:r>
          </a:p>
          <a:p>
            <a:pPr marL="685800" lvl="1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In</a:t>
            </a:r>
            <a:r>
              <a:rPr lang="en-GB" b="1" dirty="0"/>
              <a:t>a static test</a:t>
            </a:r>
            <a:r>
              <a:rPr lang="en-GB" dirty="0"/>
              <a:t>, a ducted fan has a </a:t>
            </a:r>
            <a:r>
              <a:rPr lang="en-GB" b="1" dirty="0"/>
              <a:t>higher thrust output</a:t>
            </a:r>
            <a:r>
              <a:rPr lang="en-GB" dirty="0"/>
              <a:t>, </a:t>
            </a:r>
            <a:r>
              <a:rPr lang="en-GB" b="1" dirty="0"/>
              <a:t>is less noisy </a:t>
            </a:r>
            <a:r>
              <a:rPr lang="en-GB" dirty="0"/>
              <a:t>and is </a:t>
            </a:r>
            <a:r>
              <a:rPr lang="en-GB" b="1" dirty="0"/>
              <a:t>contained</a:t>
            </a:r>
            <a:r>
              <a:rPr lang="en-GB" dirty="0"/>
              <a:t>, meaning it is </a:t>
            </a:r>
            <a:r>
              <a:rPr lang="en-GB" b="1" dirty="0"/>
              <a:t>safer</a:t>
            </a:r>
            <a:r>
              <a:rPr lang="en-GB" dirty="0"/>
              <a:t>. </a:t>
            </a:r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However does the cost of weight and stability prevent them from being a better propulsion system?</a:t>
            </a:r>
          </a:p>
          <a:p>
            <a:pPr marL="228600" lvl="0" indent="-228600" eaLnBrk="1" hangingPunct="1">
              <a:buFontTx/>
              <a:buAutoNum type="arabicPeriod"/>
            </a:pPr>
            <a:endParaRPr lang="en-GB" dirty="0"/>
          </a:p>
          <a:p>
            <a:pPr marL="228600" lvl="0" indent="-228600" eaLnBrk="1" hangingPunct="1">
              <a:buFontTx/>
              <a:buAutoNum type="arabicPeriod"/>
            </a:pPr>
            <a:r>
              <a:rPr lang="en-GB" dirty="0"/>
              <a:t>How we can determine whether ducted fans are a viable system solution to the e-VTOL propulsion problem&gt;</a:t>
            </a:r>
          </a:p>
        </p:txBody>
      </p:sp>
    </p:spTree>
    <p:extLst>
      <p:ext uri="{BB962C8B-B14F-4D97-AF65-F5344CB8AC3E}">
        <p14:creationId xmlns:p14="http://schemas.microsoft.com/office/powerpoint/2010/main" val="414469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This problem has two primary facets, arising from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static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 dynamic analysis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Firstly, the ducted fan as a system must be more efficient than a standard propeller in a static hovering configuration. Does the reduction in power requirement outweigh the increase in weight of the vehicle? Hence, ‘Are they a more efficient SYSTEM for e-VTOL vehicles?’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Secondly, the dynamic feasibility of the ducted fan is to be considered. How does the performance vary when the vehicle is subjected to lateral </a:t>
            </a:r>
            <a:r>
              <a:rPr lang="en-US" dirty="0" err="1"/>
              <a:t>manoeuvres</a:t>
            </a:r>
            <a:r>
              <a:rPr lang="en-US" dirty="0"/>
              <a:t>? Hence, ‘Are ducted fans FEASIBLE for an e-VTOL APPLICATION?’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698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Changing a propulsor from a propeller to a ducted fan introduces a significant increase in weight.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design must therefore be weight minimized, however, does the increase in performance outweigh the extra weight required?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Tests will be conducted with various payloads to determine performance across the fan characteristic.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Need to design a ducted fan suitable for this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Need to quantify performance, SOMETHING TO MAXIMISE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Figure of Merit is a non-dimensional thrust to power ratio for a propulsor with zero freestream velocity, </a:t>
            </a:r>
            <a:r>
              <a:rPr lang="en-US" dirty="0" err="1"/>
              <a:t>ie</a:t>
            </a:r>
            <a:r>
              <a:rPr lang="en-US" dirty="0"/>
              <a:t> HOVER.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An ideal ducted fan can be shown to have a larger figure of merit than an open-rotor propeller, but this comes at the price of weight. 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diagram shows that an ideal propeller has a maximum </a:t>
            </a:r>
            <a:r>
              <a:rPr lang="en-US" dirty="0" err="1"/>
              <a:t>FoM</a:t>
            </a:r>
            <a:r>
              <a:rPr lang="en-US" dirty="0"/>
              <a:t> of 1. This is an absolute limit.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However, the ducted fan has another degree of freedom, the exit area of the diffuser can be varied and set (shown here as A_E). This control over flow area results in a </a:t>
            </a:r>
            <a:r>
              <a:rPr lang="en-US" dirty="0" err="1"/>
              <a:t>FoM</a:t>
            </a:r>
            <a:r>
              <a:rPr lang="en-US" dirty="0"/>
              <a:t> that has a dependence on the diffusion factor (SIGMA, defined here by A_E/A).  This means an ideal ducted fan with a 1:1 diffuser has a </a:t>
            </a:r>
            <a:r>
              <a:rPr lang="en-US" dirty="0" err="1"/>
              <a:t>FoM</a:t>
            </a:r>
            <a:r>
              <a:rPr lang="en-US" dirty="0"/>
              <a:t> of 1.4, even without any diffusion.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Hence, how can the ducted fan be designed to </a:t>
            </a:r>
            <a:r>
              <a:rPr lang="en-US" dirty="0" err="1"/>
              <a:t>maximise</a:t>
            </a:r>
            <a:r>
              <a:rPr lang="en-US" dirty="0"/>
              <a:t> </a:t>
            </a:r>
            <a:r>
              <a:rPr lang="en-US" dirty="0" err="1"/>
              <a:t>FoM</a:t>
            </a:r>
            <a:r>
              <a:rPr lang="en-US" dirty="0"/>
              <a:t> in a system with a diffusion factor limited by both length and weight?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EXTRA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Velocity actuator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area NOT EQUAL to prop area (</a:t>
            </a:r>
            <a:r>
              <a:rPr lang="en-US" dirty="0" err="1"/>
              <a:t>ie</a:t>
            </a:r>
            <a:r>
              <a:rPr lang="en-US" dirty="0"/>
              <a:t> SMALL but non-unity FPR)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EXIT pressure equal to atmospheric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ENERGY and MOMENTUM to get expression for area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52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I developed a mass model to relate both these quantities to the casing radius, and solving this problem at each design point, obtained the critical operating point for each.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07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ducted fan design has a broad design space that can be characterized by two variables, flow coefficient and stage loading (PHI and PSI)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remaining variables have been fixed, either inherently by definition (sigma phi psi)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geometric constraints (</a:t>
            </a:r>
            <a:r>
              <a:rPr lang="en-US" dirty="0" err="1"/>
              <a:t>r_h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OR by electrical limits (OMEGA)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However, there is no direct limit on the casing radius?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To close the problem, the thrust produced must be equal to the vehicle weight. 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 developed a mass model to relate both these quantities to the casing radius. Solving this problem at each design point obtains the critical operating </a:t>
            </a:r>
            <a:r>
              <a:rPr lang="en-US" dirty="0" err="1"/>
              <a:t>r_c</a:t>
            </a:r>
            <a:r>
              <a:rPr lang="en-US" dirty="0"/>
              <a:t> for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7517F-03E2-40F2-9645-8DF4CB6BE20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75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" y="5365751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" y="6030914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7" y="2016126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7" y="2774950"/>
            <a:ext cx="8374063" cy="539751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6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104754-6FEE-40FD-AD4A-7539366A8C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0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718ED-0A6F-4B02-BAC2-2707742BEB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6F71C-000B-4658-8CB8-A06E5B8690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3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4177" y="1708151"/>
            <a:ext cx="8374063" cy="40671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039AD-5FF8-43DB-8297-ABD7D574A4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92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6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80411-26DD-405E-B007-669565CE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1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708151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104C-7157-4B7C-9F73-159016CA68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0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A137-671F-46C2-960F-8F0CD8C55B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C68C8-129B-4101-BD5B-801FA1F7D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B0F9-6833-4903-94BB-50C3652867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64157-4C66-4F1C-A8C8-C46971B0D7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DA2A1-5169-4B9D-A4DF-D99CD463F8AF}"/>
              </a:ext>
            </a:extLst>
          </p:cNvPr>
          <p:cNvSpPr/>
          <p:nvPr userDrawn="1"/>
        </p:nvSpPr>
        <p:spPr bwMode="auto">
          <a:xfrm>
            <a:off x="0" y="6191250"/>
            <a:ext cx="9144000" cy="6667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7" y="1708151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1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70267AD-06EA-4277-81E3-F09DC9E6B2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68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49" indent="-266693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05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473" indent="-268281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29" indent="-26986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17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06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495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683" indent="-269868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7.xml"/><Relationship Id="rId21" Type="http://schemas.openxmlformats.org/officeDocument/2006/relationships/image" Target="../media/image410.png"/><Relationship Id="rId34" Type="http://schemas.openxmlformats.org/officeDocument/2006/relationships/customXml" Target="../ink/ink22.xml"/><Relationship Id="rId7" Type="http://schemas.openxmlformats.org/officeDocument/2006/relationships/image" Target="../media/image340.png"/><Relationship Id="rId12" Type="http://schemas.openxmlformats.org/officeDocument/2006/relationships/customXml" Target="../ink/ink5.xml"/><Relationship Id="rId17" Type="http://schemas.openxmlformats.org/officeDocument/2006/relationships/image" Target="../media/image390.png"/><Relationship Id="rId25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60.png"/><Relationship Id="rId24" Type="http://schemas.openxmlformats.org/officeDocument/2006/relationships/customXml" Target="../ink/ink12.xml"/><Relationship Id="rId32" Type="http://schemas.openxmlformats.org/officeDocument/2006/relationships/customXml" Target="../ink/ink20.xml"/><Relationship Id="rId37" Type="http://schemas.openxmlformats.org/officeDocument/2006/relationships/customXml" Target="../ink/ink25.xml"/><Relationship Id="rId40" Type="http://schemas.openxmlformats.org/officeDocument/2006/relationships/image" Target="../media/image43.png"/><Relationship Id="rId5" Type="http://schemas.openxmlformats.org/officeDocument/2006/relationships/image" Target="../media/image330.png"/><Relationship Id="rId15" Type="http://schemas.openxmlformats.org/officeDocument/2006/relationships/image" Target="../media/image380.png"/><Relationship Id="rId23" Type="http://schemas.openxmlformats.org/officeDocument/2006/relationships/customXml" Target="../ink/ink11.xml"/><Relationship Id="rId28" Type="http://schemas.openxmlformats.org/officeDocument/2006/relationships/customXml" Target="../ink/ink16.xml"/><Relationship Id="rId36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400.png"/><Relationship Id="rId31" Type="http://schemas.openxmlformats.org/officeDocument/2006/relationships/customXml" Target="../ink/ink19.xml"/><Relationship Id="rId4" Type="http://schemas.openxmlformats.org/officeDocument/2006/relationships/customXml" Target="../ink/ink1.xml"/><Relationship Id="rId9" Type="http://schemas.openxmlformats.org/officeDocument/2006/relationships/image" Target="../media/image3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5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br>
              <a:rPr lang="en-GB" sz="3200" dirty="0"/>
            </a:br>
            <a:r>
              <a:rPr lang="en-GB" sz="3200" dirty="0"/>
              <a:t>Propulsion Systems for VTOL Electric Vehicles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786" y="3624216"/>
            <a:ext cx="8374063" cy="111125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dirty="0"/>
              <a:t>Jordan Eriksen</a:t>
            </a:r>
          </a:p>
          <a:p>
            <a:pPr eaLnBrk="1" hangingPunct="1">
              <a:lnSpc>
                <a:spcPct val="80000"/>
              </a:lnSpc>
            </a:pPr>
            <a:endParaRPr lang="en-GB" dirty="0"/>
          </a:p>
          <a:p>
            <a:pPr eaLnBrk="1" hangingPunct="1">
              <a:lnSpc>
                <a:spcPct val="80000"/>
              </a:lnSpc>
            </a:pPr>
            <a:r>
              <a:rPr lang="en-GB" dirty="0"/>
              <a:t>Supervisor:</a:t>
            </a:r>
          </a:p>
          <a:p>
            <a:pPr eaLnBrk="1" hangingPunct="1">
              <a:lnSpc>
                <a:spcPct val="80000"/>
              </a:lnSpc>
            </a:pPr>
            <a:r>
              <a:rPr lang="en-GB" dirty="0"/>
              <a:t>Dr Sam Grimshaw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84177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/>
            <a:r>
              <a:rPr lang="en-GB" b="1" dirty="0">
                <a:solidFill>
                  <a:schemeClr val="tx2"/>
                </a:solidFill>
              </a:rPr>
              <a:t>Whittle Laboratory</a:t>
            </a:r>
          </a:p>
        </p:txBody>
      </p:sp>
    </p:spTree>
    <p:extLst>
      <p:ext uri="{BB962C8B-B14F-4D97-AF65-F5344CB8AC3E}">
        <p14:creationId xmlns:p14="http://schemas.microsoft.com/office/powerpoint/2010/main" val="14549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"/>
    </mc:Choice>
    <mc:Fallback xmlns="">
      <p:transition spd="slow" advTm="17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Maximise</a:t>
            </a:r>
            <a:r>
              <a:rPr lang="en-US" dirty="0"/>
              <a:t> Figure of Merit, Minimise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F6E39-D39F-2D4E-A4AE-B98FB42D03F5}"/>
              </a:ext>
            </a:extLst>
          </p:cNvPr>
          <p:cNvGrpSpPr/>
          <p:nvPr/>
        </p:nvGrpSpPr>
        <p:grpSpPr>
          <a:xfrm>
            <a:off x="1524000" y="1528277"/>
            <a:ext cx="6096000" cy="4889500"/>
            <a:chOff x="1524000" y="1528277"/>
            <a:chExt cx="6096000" cy="48895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FC1CD39-46B4-B74F-976B-FECFB1FF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528277"/>
              <a:ext cx="6096000" cy="48895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CF3C4A-EB07-AA4D-87A1-00FAAF6E624E}"/>
                </a:ext>
              </a:extLst>
            </p:cNvPr>
            <p:cNvCxnSpPr/>
            <p:nvPr/>
          </p:nvCxnSpPr>
          <p:spPr bwMode="auto">
            <a:xfrm>
              <a:off x="2158584" y="2308485"/>
              <a:ext cx="37475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25129A-A0A1-B049-90C5-A29C3F133583}"/>
                </a:ext>
              </a:extLst>
            </p:cNvPr>
            <p:cNvSpPr/>
            <p:nvPr/>
          </p:nvSpPr>
          <p:spPr bwMode="auto">
            <a:xfrm>
              <a:off x="3872753" y="3053517"/>
              <a:ext cx="3140405" cy="2490809"/>
            </a:xfrm>
            <a:custGeom>
              <a:avLst/>
              <a:gdLst>
                <a:gd name="connsiteX0" fmla="*/ 0 w 3140405"/>
                <a:gd name="connsiteY0" fmla="*/ 2362545 h 2490809"/>
                <a:gd name="connsiteX1" fmla="*/ 0 w 3140405"/>
                <a:gd name="connsiteY1" fmla="*/ 2362545 h 2490809"/>
                <a:gd name="connsiteX2" fmla="*/ 37238 w 3140405"/>
                <a:gd name="connsiteY2" fmla="*/ 2366682 h 2490809"/>
                <a:gd name="connsiteX3" fmla="*/ 62063 w 3140405"/>
                <a:gd name="connsiteY3" fmla="*/ 2350132 h 2490809"/>
                <a:gd name="connsiteX4" fmla="*/ 99301 w 3140405"/>
                <a:gd name="connsiteY4" fmla="*/ 2325307 h 2490809"/>
                <a:gd name="connsiteX5" fmla="*/ 124127 w 3140405"/>
                <a:gd name="connsiteY5" fmla="*/ 2308756 h 2490809"/>
                <a:gd name="connsiteX6" fmla="*/ 136539 w 3140405"/>
                <a:gd name="connsiteY6" fmla="*/ 2304619 h 2490809"/>
                <a:gd name="connsiteX7" fmla="*/ 173777 w 3140405"/>
                <a:gd name="connsiteY7" fmla="*/ 2275656 h 2490809"/>
                <a:gd name="connsiteX8" fmla="*/ 198603 w 3140405"/>
                <a:gd name="connsiteY8" fmla="*/ 2259106 h 2490809"/>
                <a:gd name="connsiteX9" fmla="*/ 211015 w 3140405"/>
                <a:gd name="connsiteY9" fmla="*/ 2250831 h 2490809"/>
                <a:gd name="connsiteX10" fmla="*/ 223428 w 3140405"/>
                <a:gd name="connsiteY10" fmla="*/ 2246693 h 2490809"/>
                <a:gd name="connsiteX11" fmla="*/ 248253 w 3140405"/>
                <a:gd name="connsiteY11" fmla="*/ 2230143 h 2490809"/>
                <a:gd name="connsiteX12" fmla="*/ 260666 w 3140405"/>
                <a:gd name="connsiteY12" fmla="*/ 2221868 h 2490809"/>
                <a:gd name="connsiteX13" fmla="*/ 281354 w 3140405"/>
                <a:gd name="connsiteY13" fmla="*/ 2201180 h 2490809"/>
                <a:gd name="connsiteX14" fmla="*/ 293766 w 3140405"/>
                <a:gd name="connsiteY14" fmla="*/ 2188767 h 2490809"/>
                <a:gd name="connsiteX15" fmla="*/ 318592 w 3140405"/>
                <a:gd name="connsiteY15" fmla="*/ 2172217 h 2490809"/>
                <a:gd name="connsiteX16" fmla="*/ 331004 w 3140405"/>
                <a:gd name="connsiteY16" fmla="*/ 2163942 h 2490809"/>
                <a:gd name="connsiteX17" fmla="*/ 351692 w 3140405"/>
                <a:gd name="connsiteY17" fmla="*/ 2143254 h 2490809"/>
                <a:gd name="connsiteX18" fmla="*/ 364105 w 3140405"/>
                <a:gd name="connsiteY18" fmla="*/ 2130841 h 2490809"/>
                <a:gd name="connsiteX19" fmla="*/ 376518 w 3140405"/>
                <a:gd name="connsiteY19" fmla="*/ 2122566 h 2490809"/>
                <a:gd name="connsiteX20" fmla="*/ 397205 w 3140405"/>
                <a:gd name="connsiteY20" fmla="*/ 2101878 h 2490809"/>
                <a:gd name="connsiteX21" fmla="*/ 409618 w 3140405"/>
                <a:gd name="connsiteY21" fmla="*/ 2093603 h 2490809"/>
                <a:gd name="connsiteX22" fmla="*/ 434443 w 3140405"/>
                <a:gd name="connsiteY22" fmla="*/ 2068778 h 2490809"/>
                <a:gd name="connsiteX23" fmla="*/ 459269 w 3140405"/>
                <a:gd name="connsiteY23" fmla="*/ 2052228 h 2490809"/>
                <a:gd name="connsiteX24" fmla="*/ 479957 w 3140405"/>
                <a:gd name="connsiteY24" fmla="*/ 2035678 h 2490809"/>
                <a:gd name="connsiteX25" fmla="*/ 500644 w 3140405"/>
                <a:gd name="connsiteY25" fmla="*/ 2023265 h 2490809"/>
                <a:gd name="connsiteX26" fmla="*/ 513057 w 3140405"/>
                <a:gd name="connsiteY26" fmla="*/ 2010852 h 2490809"/>
                <a:gd name="connsiteX27" fmla="*/ 525470 w 3140405"/>
                <a:gd name="connsiteY27" fmla="*/ 2002577 h 2490809"/>
                <a:gd name="connsiteX28" fmla="*/ 533745 w 3140405"/>
                <a:gd name="connsiteY28" fmla="*/ 1990164 h 2490809"/>
                <a:gd name="connsiteX29" fmla="*/ 546157 w 3140405"/>
                <a:gd name="connsiteY29" fmla="*/ 1977752 h 2490809"/>
                <a:gd name="connsiteX30" fmla="*/ 575120 w 3140405"/>
                <a:gd name="connsiteY30" fmla="*/ 1940514 h 2490809"/>
                <a:gd name="connsiteX31" fmla="*/ 599946 w 3140405"/>
                <a:gd name="connsiteY31" fmla="*/ 1928101 h 2490809"/>
                <a:gd name="connsiteX32" fmla="*/ 624771 w 3140405"/>
                <a:gd name="connsiteY32" fmla="*/ 1911551 h 2490809"/>
                <a:gd name="connsiteX33" fmla="*/ 637184 w 3140405"/>
                <a:gd name="connsiteY33" fmla="*/ 1903276 h 2490809"/>
                <a:gd name="connsiteX34" fmla="*/ 649596 w 3140405"/>
                <a:gd name="connsiteY34" fmla="*/ 1890863 h 2490809"/>
                <a:gd name="connsiteX35" fmla="*/ 674422 w 3140405"/>
                <a:gd name="connsiteY35" fmla="*/ 1874313 h 2490809"/>
                <a:gd name="connsiteX36" fmla="*/ 695109 w 3140405"/>
                <a:gd name="connsiteY36" fmla="*/ 1853625 h 2490809"/>
                <a:gd name="connsiteX37" fmla="*/ 728210 w 3140405"/>
                <a:gd name="connsiteY37" fmla="*/ 1824662 h 2490809"/>
                <a:gd name="connsiteX38" fmla="*/ 736485 w 3140405"/>
                <a:gd name="connsiteY38" fmla="*/ 1812250 h 2490809"/>
                <a:gd name="connsiteX39" fmla="*/ 761310 w 3140405"/>
                <a:gd name="connsiteY39" fmla="*/ 1795699 h 2490809"/>
                <a:gd name="connsiteX40" fmla="*/ 769585 w 3140405"/>
                <a:gd name="connsiteY40" fmla="*/ 1783287 h 2490809"/>
                <a:gd name="connsiteX41" fmla="*/ 798548 w 3140405"/>
                <a:gd name="connsiteY41" fmla="*/ 1754324 h 2490809"/>
                <a:gd name="connsiteX42" fmla="*/ 810961 w 3140405"/>
                <a:gd name="connsiteY42" fmla="*/ 1741911 h 2490809"/>
                <a:gd name="connsiteX43" fmla="*/ 823374 w 3140405"/>
                <a:gd name="connsiteY43" fmla="*/ 1729498 h 2490809"/>
                <a:gd name="connsiteX44" fmla="*/ 835786 w 3140405"/>
                <a:gd name="connsiteY44" fmla="*/ 1721223 h 2490809"/>
                <a:gd name="connsiteX45" fmla="*/ 868887 w 3140405"/>
                <a:gd name="connsiteY45" fmla="*/ 1692260 h 2490809"/>
                <a:gd name="connsiteX46" fmla="*/ 885437 w 3140405"/>
                <a:gd name="connsiteY46" fmla="*/ 1667435 h 2490809"/>
                <a:gd name="connsiteX47" fmla="*/ 910262 w 3140405"/>
                <a:gd name="connsiteY47" fmla="*/ 1642610 h 2490809"/>
                <a:gd name="connsiteX48" fmla="*/ 935088 w 3140405"/>
                <a:gd name="connsiteY48" fmla="*/ 1626059 h 2490809"/>
                <a:gd name="connsiteX49" fmla="*/ 947500 w 3140405"/>
                <a:gd name="connsiteY49" fmla="*/ 1617784 h 2490809"/>
                <a:gd name="connsiteX50" fmla="*/ 968188 w 3140405"/>
                <a:gd name="connsiteY50" fmla="*/ 1601234 h 2490809"/>
                <a:gd name="connsiteX51" fmla="*/ 976463 w 3140405"/>
                <a:gd name="connsiteY51" fmla="*/ 1588821 h 2490809"/>
                <a:gd name="connsiteX52" fmla="*/ 980601 w 3140405"/>
                <a:gd name="connsiteY52" fmla="*/ 1576409 h 2490809"/>
                <a:gd name="connsiteX53" fmla="*/ 993014 w 3140405"/>
                <a:gd name="connsiteY53" fmla="*/ 1563996 h 2490809"/>
                <a:gd name="connsiteX54" fmla="*/ 1005426 w 3140405"/>
                <a:gd name="connsiteY54" fmla="*/ 1539171 h 2490809"/>
                <a:gd name="connsiteX55" fmla="*/ 1030252 w 3140405"/>
                <a:gd name="connsiteY55" fmla="*/ 1522621 h 2490809"/>
                <a:gd name="connsiteX56" fmla="*/ 1050939 w 3140405"/>
                <a:gd name="connsiteY56" fmla="*/ 1510208 h 2490809"/>
                <a:gd name="connsiteX57" fmla="*/ 1075765 w 3140405"/>
                <a:gd name="connsiteY57" fmla="*/ 1485383 h 2490809"/>
                <a:gd name="connsiteX58" fmla="*/ 1092315 w 3140405"/>
                <a:gd name="connsiteY58" fmla="*/ 1460557 h 2490809"/>
                <a:gd name="connsiteX59" fmla="*/ 1100590 w 3140405"/>
                <a:gd name="connsiteY59" fmla="*/ 1448145 h 2490809"/>
                <a:gd name="connsiteX60" fmla="*/ 1108865 w 3140405"/>
                <a:gd name="connsiteY60" fmla="*/ 1439869 h 2490809"/>
                <a:gd name="connsiteX61" fmla="*/ 1129553 w 3140405"/>
                <a:gd name="connsiteY61" fmla="*/ 1419182 h 2490809"/>
                <a:gd name="connsiteX62" fmla="*/ 1162653 w 3140405"/>
                <a:gd name="connsiteY62" fmla="*/ 1390219 h 2490809"/>
                <a:gd name="connsiteX63" fmla="*/ 1175066 w 3140405"/>
                <a:gd name="connsiteY63" fmla="*/ 1377806 h 2490809"/>
                <a:gd name="connsiteX64" fmla="*/ 1183341 w 3140405"/>
                <a:gd name="connsiteY64" fmla="*/ 1365393 h 2490809"/>
                <a:gd name="connsiteX65" fmla="*/ 1195754 w 3140405"/>
                <a:gd name="connsiteY65" fmla="*/ 1357118 h 2490809"/>
                <a:gd name="connsiteX66" fmla="*/ 1204029 w 3140405"/>
                <a:gd name="connsiteY66" fmla="*/ 1344706 h 2490809"/>
                <a:gd name="connsiteX67" fmla="*/ 1228854 w 3140405"/>
                <a:gd name="connsiteY67" fmla="*/ 1324018 h 2490809"/>
                <a:gd name="connsiteX68" fmla="*/ 1249542 w 3140405"/>
                <a:gd name="connsiteY68" fmla="*/ 1303330 h 2490809"/>
                <a:gd name="connsiteX69" fmla="*/ 1261955 w 3140405"/>
                <a:gd name="connsiteY69" fmla="*/ 1290917 h 2490809"/>
                <a:gd name="connsiteX70" fmla="*/ 1286780 w 3140405"/>
                <a:gd name="connsiteY70" fmla="*/ 1274367 h 2490809"/>
                <a:gd name="connsiteX71" fmla="*/ 1307468 w 3140405"/>
                <a:gd name="connsiteY71" fmla="*/ 1249542 h 2490809"/>
                <a:gd name="connsiteX72" fmla="*/ 1324018 w 3140405"/>
                <a:gd name="connsiteY72" fmla="*/ 1224716 h 2490809"/>
                <a:gd name="connsiteX73" fmla="*/ 1340568 w 3140405"/>
                <a:gd name="connsiteY73" fmla="*/ 1199891 h 2490809"/>
                <a:gd name="connsiteX74" fmla="*/ 1348843 w 3140405"/>
                <a:gd name="connsiteY74" fmla="*/ 1187478 h 2490809"/>
                <a:gd name="connsiteX75" fmla="*/ 1373669 w 3140405"/>
                <a:gd name="connsiteY75" fmla="*/ 1170928 h 2490809"/>
                <a:gd name="connsiteX76" fmla="*/ 1390219 w 3140405"/>
                <a:gd name="connsiteY76" fmla="*/ 1150240 h 2490809"/>
                <a:gd name="connsiteX77" fmla="*/ 1402632 w 3140405"/>
                <a:gd name="connsiteY77" fmla="*/ 1141965 h 2490809"/>
                <a:gd name="connsiteX78" fmla="*/ 1406769 w 3140405"/>
                <a:gd name="connsiteY78" fmla="*/ 1129553 h 2490809"/>
                <a:gd name="connsiteX79" fmla="*/ 1419182 w 3140405"/>
                <a:gd name="connsiteY79" fmla="*/ 1121278 h 2490809"/>
                <a:gd name="connsiteX80" fmla="*/ 1427457 w 3140405"/>
                <a:gd name="connsiteY80" fmla="*/ 1113002 h 2490809"/>
                <a:gd name="connsiteX81" fmla="*/ 1444007 w 3140405"/>
                <a:gd name="connsiteY81" fmla="*/ 1088177 h 2490809"/>
                <a:gd name="connsiteX82" fmla="*/ 1452282 w 3140405"/>
                <a:gd name="connsiteY82" fmla="*/ 1075764 h 2490809"/>
                <a:gd name="connsiteX83" fmla="*/ 1477108 w 3140405"/>
                <a:gd name="connsiteY83" fmla="*/ 1059214 h 2490809"/>
                <a:gd name="connsiteX84" fmla="*/ 1485383 w 3140405"/>
                <a:gd name="connsiteY84" fmla="*/ 1046802 h 2490809"/>
                <a:gd name="connsiteX85" fmla="*/ 1506071 w 3140405"/>
                <a:gd name="connsiteY85" fmla="*/ 1026114 h 2490809"/>
                <a:gd name="connsiteX86" fmla="*/ 1535033 w 3140405"/>
                <a:gd name="connsiteY86" fmla="*/ 993013 h 2490809"/>
                <a:gd name="connsiteX87" fmla="*/ 1543309 w 3140405"/>
                <a:gd name="connsiteY87" fmla="*/ 980601 h 2490809"/>
                <a:gd name="connsiteX88" fmla="*/ 1547446 w 3140405"/>
                <a:gd name="connsiteY88" fmla="*/ 968188 h 2490809"/>
                <a:gd name="connsiteX89" fmla="*/ 1563996 w 3140405"/>
                <a:gd name="connsiteY89" fmla="*/ 943363 h 2490809"/>
                <a:gd name="connsiteX90" fmla="*/ 1580547 w 3140405"/>
                <a:gd name="connsiteY90" fmla="*/ 922675 h 2490809"/>
                <a:gd name="connsiteX91" fmla="*/ 1584684 w 3140405"/>
                <a:gd name="connsiteY91" fmla="*/ 910262 h 2490809"/>
                <a:gd name="connsiteX92" fmla="*/ 1617785 w 3140405"/>
                <a:gd name="connsiteY92" fmla="*/ 881299 h 2490809"/>
                <a:gd name="connsiteX93" fmla="*/ 1638472 w 3140405"/>
                <a:gd name="connsiteY93" fmla="*/ 856474 h 2490809"/>
                <a:gd name="connsiteX94" fmla="*/ 1655023 w 3140405"/>
                <a:gd name="connsiteY94" fmla="*/ 831649 h 2490809"/>
                <a:gd name="connsiteX95" fmla="*/ 1663298 w 3140405"/>
                <a:gd name="connsiteY95" fmla="*/ 823373 h 2490809"/>
                <a:gd name="connsiteX96" fmla="*/ 1671573 w 3140405"/>
                <a:gd name="connsiteY96" fmla="*/ 810961 h 2490809"/>
                <a:gd name="connsiteX97" fmla="*/ 1692261 w 3140405"/>
                <a:gd name="connsiteY97" fmla="*/ 790273 h 2490809"/>
                <a:gd name="connsiteX98" fmla="*/ 1704673 w 3140405"/>
                <a:gd name="connsiteY98" fmla="*/ 765448 h 2490809"/>
                <a:gd name="connsiteX99" fmla="*/ 1717086 w 3140405"/>
                <a:gd name="connsiteY99" fmla="*/ 753035 h 2490809"/>
                <a:gd name="connsiteX100" fmla="*/ 1725361 w 3140405"/>
                <a:gd name="connsiteY100" fmla="*/ 740622 h 2490809"/>
                <a:gd name="connsiteX101" fmla="*/ 1750186 w 3140405"/>
                <a:gd name="connsiteY101" fmla="*/ 715797 h 2490809"/>
                <a:gd name="connsiteX102" fmla="*/ 1766737 w 3140405"/>
                <a:gd name="connsiteY102" fmla="*/ 695109 h 2490809"/>
                <a:gd name="connsiteX103" fmla="*/ 1775012 w 3140405"/>
                <a:gd name="connsiteY103" fmla="*/ 682697 h 2490809"/>
                <a:gd name="connsiteX104" fmla="*/ 1791562 w 3140405"/>
                <a:gd name="connsiteY104" fmla="*/ 662009 h 2490809"/>
                <a:gd name="connsiteX105" fmla="*/ 1803975 w 3140405"/>
                <a:gd name="connsiteY105" fmla="*/ 641321 h 2490809"/>
                <a:gd name="connsiteX106" fmla="*/ 1820525 w 3140405"/>
                <a:gd name="connsiteY106" fmla="*/ 616496 h 2490809"/>
                <a:gd name="connsiteX107" fmla="*/ 1828800 w 3140405"/>
                <a:gd name="connsiteY107" fmla="*/ 604083 h 2490809"/>
                <a:gd name="connsiteX108" fmla="*/ 1841213 w 3140405"/>
                <a:gd name="connsiteY108" fmla="*/ 591670 h 2490809"/>
                <a:gd name="connsiteX109" fmla="*/ 1861900 w 3140405"/>
                <a:gd name="connsiteY109" fmla="*/ 566845 h 2490809"/>
                <a:gd name="connsiteX110" fmla="*/ 1882588 w 3140405"/>
                <a:gd name="connsiteY110" fmla="*/ 529607 h 2490809"/>
                <a:gd name="connsiteX111" fmla="*/ 1890863 w 3140405"/>
                <a:gd name="connsiteY111" fmla="*/ 517194 h 2490809"/>
                <a:gd name="connsiteX112" fmla="*/ 1915689 w 3140405"/>
                <a:gd name="connsiteY112" fmla="*/ 492369 h 2490809"/>
                <a:gd name="connsiteX113" fmla="*/ 1923964 w 3140405"/>
                <a:gd name="connsiteY113" fmla="*/ 479956 h 2490809"/>
                <a:gd name="connsiteX114" fmla="*/ 1944652 w 3140405"/>
                <a:gd name="connsiteY114" fmla="*/ 459269 h 2490809"/>
                <a:gd name="connsiteX115" fmla="*/ 1952927 w 3140405"/>
                <a:gd name="connsiteY115" fmla="*/ 450993 h 2490809"/>
                <a:gd name="connsiteX116" fmla="*/ 1961202 w 3140405"/>
                <a:gd name="connsiteY116" fmla="*/ 438581 h 2490809"/>
                <a:gd name="connsiteX117" fmla="*/ 1981890 w 3140405"/>
                <a:gd name="connsiteY117" fmla="*/ 417893 h 2490809"/>
                <a:gd name="connsiteX118" fmla="*/ 2010852 w 3140405"/>
                <a:gd name="connsiteY118" fmla="*/ 384793 h 2490809"/>
                <a:gd name="connsiteX119" fmla="*/ 2056366 w 3140405"/>
                <a:gd name="connsiteY119" fmla="*/ 372380 h 2490809"/>
                <a:gd name="connsiteX120" fmla="*/ 2081191 w 3140405"/>
                <a:gd name="connsiteY120" fmla="*/ 359967 h 2490809"/>
                <a:gd name="connsiteX121" fmla="*/ 2118429 w 3140405"/>
                <a:gd name="connsiteY121" fmla="*/ 351692 h 2490809"/>
                <a:gd name="connsiteX122" fmla="*/ 2143254 w 3140405"/>
                <a:gd name="connsiteY122" fmla="*/ 343417 h 2490809"/>
                <a:gd name="connsiteX123" fmla="*/ 2155667 w 3140405"/>
                <a:gd name="connsiteY123" fmla="*/ 339279 h 2490809"/>
                <a:gd name="connsiteX124" fmla="*/ 2180492 w 3140405"/>
                <a:gd name="connsiteY124" fmla="*/ 322729 h 2490809"/>
                <a:gd name="connsiteX125" fmla="*/ 2205318 w 3140405"/>
                <a:gd name="connsiteY125" fmla="*/ 314454 h 2490809"/>
                <a:gd name="connsiteX126" fmla="*/ 2234280 w 3140405"/>
                <a:gd name="connsiteY126" fmla="*/ 306179 h 2490809"/>
                <a:gd name="connsiteX127" fmla="*/ 2246693 w 3140405"/>
                <a:gd name="connsiteY127" fmla="*/ 297904 h 2490809"/>
                <a:gd name="connsiteX128" fmla="*/ 2288069 w 3140405"/>
                <a:gd name="connsiteY128" fmla="*/ 285491 h 2490809"/>
                <a:gd name="connsiteX129" fmla="*/ 2312894 w 3140405"/>
                <a:gd name="connsiteY129" fmla="*/ 277216 h 2490809"/>
                <a:gd name="connsiteX130" fmla="*/ 2325307 w 3140405"/>
                <a:gd name="connsiteY130" fmla="*/ 273078 h 2490809"/>
                <a:gd name="connsiteX131" fmla="*/ 2341857 w 3140405"/>
                <a:gd name="connsiteY131" fmla="*/ 268941 h 2490809"/>
                <a:gd name="connsiteX132" fmla="*/ 2366682 w 3140405"/>
                <a:gd name="connsiteY132" fmla="*/ 260666 h 2490809"/>
                <a:gd name="connsiteX133" fmla="*/ 2395645 w 3140405"/>
                <a:gd name="connsiteY133" fmla="*/ 252391 h 2490809"/>
                <a:gd name="connsiteX134" fmla="*/ 2432883 w 3140405"/>
                <a:gd name="connsiteY134" fmla="*/ 248253 h 2490809"/>
                <a:gd name="connsiteX135" fmla="*/ 2445296 w 3140405"/>
                <a:gd name="connsiteY135" fmla="*/ 244116 h 2490809"/>
                <a:gd name="connsiteX136" fmla="*/ 2453571 w 3140405"/>
                <a:gd name="connsiteY136" fmla="*/ 235840 h 2490809"/>
                <a:gd name="connsiteX137" fmla="*/ 2486671 w 3140405"/>
                <a:gd name="connsiteY137" fmla="*/ 227565 h 2490809"/>
                <a:gd name="connsiteX138" fmla="*/ 2532185 w 3140405"/>
                <a:gd name="connsiteY138" fmla="*/ 219290 h 2490809"/>
                <a:gd name="connsiteX139" fmla="*/ 2548735 w 3140405"/>
                <a:gd name="connsiteY139" fmla="*/ 215153 h 2490809"/>
                <a:gd name="connsiteX140" fmla="*/ 2573560 w 3140405"/>
                <a:gd name="connsiteY140" fmla="*/ 206878 h 2490809"/>
                <a:gd name="connsiteX141" fmla="*/ 2594248 w 3140405"/>
                <a:gd name="connsiteY141" fmla="*/ 202740 h 2490809"/>
                <a:gd name="connsiteX142" fmla="*/ 2606661 w 3140405"/>
                <a:gd name="connsiteY142" fmla="*/ 194465 h 2490809"/>
                <a:gd name="connsiteX143" fmla="*/ 2635623 w 3140405"/>
                <a:gd name="connsiteY143" fmla="*/ 186190 h 2490809"/>
                <a:gd name="connsiteX144" fmla="*/ 2660449 w 3140405"/>
                <a:gd name="connsiteY144" fmla="*/ 177915 h 2490809"/>
                <a:gd name="connsiteX145" fmla="*/ 2672861 w 3140405"/>
                <a:gd name="connsiteY145" fmla="*/ 169640 h 2490809"/>
                <a:gd name="connsiteX146" fmla="*/ 2697687 w 3140405"/>
                <a:gd name="connsiteY146" fmla="*/ 161364 h 2490809"/>
                <a:gd name="connsiteX147" fmla="*/ 2726650 w 3140405"/>
                <a:gd name="connsiteY147" fmla="*/ 144814 h 2490809"/>
                <a:gd name="connsiteX148" fmla="*/ 2751475 w 3140405"/>
                <a:gd name="connsiteY148" fmla="*/ 136539 h 2490809"/>
                <a:gd name="connsiteX149" fmla="*/ 2763888 w 3140405"/>
                <a:gd name="connsiteY149" fmla="*/ 128264 h 2490809"/>
                <a:gd name="connsiteX150" fmla="*/ 2776300 w 3140405"/>
                <a:gd name="connsiteY150" fmla="*/ 124126 h 2490809"/>
                <a:gd name="connsiteX151" fmla="*/ 2788713 w 3140405"/>
                <a:gd name="connsiteY151" fmla="*/ 115851 h 2490809"/>
                <a:gd name="connsiteX152" fmla="*/ 2813538 w 3140405"/>
                <a:gd name="connsiteY152" fmla="*/ 107576 h 2490809"/>
                <a:gd name="connsiteX153" fmla="*/ 2838364 w 3140405"/>
                <a:gd name="connsiteY153" fmla="*/ 95164 h 2490809"/>
                <a:gd name="connsiteX154" fmla="*/ 2883877 w 3140405"/>
                <a:gd name="connsiteY154" fmla="*/ 91026 h 2490809"/>
                <a:gd name="connsiteX155" fmla="*/ 2908702 w 3140405"/>
                <a:gd name="connsiteY155" fmla="*/ 86888 h 2490809"/>
                <a:gd name="connsiteX156" fmla="*/ 2945940 w 3140405"/>
                <a:gd name="connsiteY156" fmla="*/ 82751 h 2490809"/>
                <a:gd name="connsiteX157" fmla="*/ 3008004 w 3140405"/>
                <a:gd name="connsiteY157" fmla="*/ 62063 h 2490809"/>
                <a:gd name="connsiteX158" fmla="*/ 3032829 w 3140405"/>
                <a:gd name="connsiteY158" fmla="*/ 53788 h 2490809"/>
                <a:gd name="connsiteX159" fmla="*/ 3074204 w 3140405"/>
                <a:gd name="connsiteY159" fmla="*/ 33100 h 2490809"/>
                <a:gd name="connsiteX160" fmla="*/ 3086617 w 3140405"/>
                <a:gd name="connsiteY160" fmla="*/ 24825 h 2490809"/>
                <a:gd name="connsiteX161" fmla="*/ 3111442 w 3140405"/>
                <a:gd name="connsiteY161" fmla="*/ 16550 h 2490809"/>
                <a:gd name="connsiteX162" fmla="*/ 3123855 w 3140405"/>
                <a:gd name="connsiteY162" fmla="*/ 12412 h 2490809"/>
                <a:gd name="connsiteX163" fmla="*/ 3140405 w 3140405"/>
                <a:gd name="connsiteY163" fmla="*/ 0 h 2490809"/>
                <a:gd name="connsiteX164" fmla="*/ 3140405 w 3140405"/>
                <a:gd name="connsiteY164" fmla="*/ 724072 h 2490809"/>
                <a:gd name="connsiteX165" fmla="*/ 3103167 w 3140405"/>
                <a:gd name="connsiteY165" fmla="*/ 732347 h 2490809"/>
                <a:gd name="connsiteX166" fmla="*/ 3090755 w 3140405"/>
                <a:gd name="connsiteY166" fmla="*/ 740622 h 2490809"/>
                <a:gd name="connsiteX167" fmla="*/ 3078342 w 3140405"/>
                <a:gd name="connsiteY167" fmla="*/ 744760 h 2490809"/>
                <a:gd name="connsiteX168" fmla="*/ 3053517 w 3140405"/>
                <a:gd name="connsiteY168" fmla="*/ 761310 h 2490809"/>
                <a:gd name="connsiteX169" fmla="*/ 3041104 w 3140405"/>
                <a:gd name="connsiteY169" fmla="*/ 769585 h 2490809"/>
                <a:gd name="connsiteX170" fmla="*/ 3028691 w 3140405"/>
                <a:gd name="connsiteY170" fmla="*/ 777860 h 2490809"/>
                <a:gd name="connsiteX171" fmla="*/ 3012141 w 3140405"/>
                <a:gd name="connsiteY171" fmla="*/ 802686 h 2490809"/>
                <a:gd name="connsiteX172" fmla="*/ 3003866 w 3140405"/>
                <a:gd name="connsiteY172" fmla="*/ 815098 h 2490809"/>
                <a:gd name="connsiteX173" fmla="*/ 2991453 w 3140405"/>
                <a:gd name="connsiteY173" fmla="*/ 823373 h 2490809"/>
                <a:gd name="connsiteX174" fmla="*/ 2970766 w 3140405"/>
                <a:gd name="connsiteY174" fmla="*/ 835786 h 2490809"/>
                <a:gd name="connsiteX175" fmla="*/ 2950078 w 3140405"/>
                <a:gd name="connsiteY175" fmla="*/ 852336 h 2490809"/>
                <a:gd name="connsiteX176" fmla="*/ 2937665 w 3140405"/>
                <a:gd name="connsiteY176" fmla="*/ 864749 h 2490809"/>
                <a:gd name="connsiteX177" fmla="*/ 2925252 w 3140405"/>
                <a:gd name="connsiteY177" fmla="*/ 868887 h 2490809"/>
                <a:gd name="connsiteX178" fmla="*/ 2900427 w 3140405"/>
                <a:gd name="connsiteY178" fmla="*/ 885437 h 2490809"/>
                <a:gd name="connsiteX179" fmla="*/ 2900427 w 3140405"/>
                <a:gd name="connsiteY179" fmla="*/ 885437 h 2490809"/>
                <a:gd name="connsiteX180" fmla="*/ 2888014 w 3140405"/>
                <a:gd name="connsiteY180" fmla="*/ 897850 h 2490809"/>
                <a:gd name="connsiteX181" fmla="*/ 2863189 w 3140405"/>
                <a:gd name="connsiteY181" fmla="*/ 914400 h 2490809"/>
                <a:gd name="connsiteX182" fmla="*/ 2825951 w 3140405"/>
                <a:gd name="connsiteY182" fmla="*/ 939225 h 2490809"/>
                <a:gd name="connsiteX183" fmla="*/ 2788713 w 3140405"/>
                <a:gd name="connsiteY183" fmla="*/ 964050 h 2490809"/>
                <a:gd name="connsiteX184" fmla="*/ 2776300 w 3140405"/>
                <a:gd name="connsiteY184" fmla="*/ 972326 h 2490809"/>
                <a:gd name="connsiteX185" fmla="*/ 2763888 w 3140405"/>
                <a:gd name="connsiteY185" fmla="*/ 976463 h 2490809"/>
                <a:gd name="connsiteX186" fmla="*/ 2739062 w 3140405"/>
                <a:gd name="connsiteY186" fmla="*/ 993013 h 2490809"/>
                <a:gd name="connsiteX187" fmla="*/ 2714237 w 3140405"/>
                <a:gd name="connsiteY187" fmla="*/ 1001288 h 2490809"/>
                <a:gd name="connsiteX188" fmla="*/ 2693549 w 3140405"/>
                <a:gd name="connsiteY188" fmla="*/ 1017839 h 2490809"/>
                <a:gd name="connsiteX189" fmla="*/ 2681137 w 3140405"/>
                <a:gd name="connsiteY189" fmla="*/ 1030251 h 2490809"/>
                <a:gd name="connsiteX190" fmla="*/ 2668724 w 3140405"/>
                <a:gd name="connsiteY190" fmla="*/ 1038526 h 2490809"/>
                <a:gd name="connsiteX191" fmla="*/ 2660449 w 3140405"/>
                <a:gd name="connsiteY191" fmla="*/ 1046802 h 2490809"/>
                <a:gd name="connsiteX192" fmla="*/ 2635623 w 3140405"/>
                <a:gd name="connsiteY192" fmla="*/ 1063352 h 2490809"/>
                <a:gd name="connsiteX193" fmla="*/ 2610798 w 3140405"/>
                <a:gd name="connsiteY193" fmla="*/ 1079902 h 2490809"/>
                <a:gd name="connsiteX194" fmla="*/ 2598385 w 3140405"/>
                <a:gd name="connsiteY194" fmla="*/ 1088177 h 2490809"/>
                <a:gd name="connsiteX195" fmla="*/ 2577698 w 3140405"/>
                <a:gd name="connsiteY195" fmla="*/ 1108865 h 2490809"/>
                <a:gd name="connsiteX196" fmla="*/ 2552872 w 3140405"/>
                <a:gd name="connsiteY196" fmla="*/ 1129553 h 2490809"/>
                <a:gd name="connsiteX197" fmla="*/ 2544597 w 3140405"/>
                <a:gd name="connsiteY197" fmla="*/ 1141965 h 2490809"/>
                <a:gd name="connsiteX198" fmla="*/ 2519772 w 3140405"/>
                <a:gd name="connsiteY198" fmla="*/ 1150240 h 2490809"/>
                <a:gd name="connsiteX199" fmla="*/ 2507359 w 3140405"/>
                <a:gd name="connsiteY199" fmla="*/ 1154378 h 2490809"/>
                <a:gd name="connsiteX200" fmla="*/ 2494947 w 3140405"/>
                <a:gd name="connsiteY200" fmla="*/ 1158516 h 2490809"/>
                <a:gd name="connsiteX201" fmla="*/ 2470121 w 3140405"/>
                <a:gd name="connsiteY201" fmla="*/ 1170928 h 2490809"/>
                <a:gd name="connsiteX202" fmla="*/ 2437021 w 3140405"/>
                <a:gd name="connsiteY202" fmla="*/ 1199891 h 2490809"/>
                <a:gd name="connsiteX203" fmla="*/ 2432883 w 3140405"/>
                <a:gd name="connsiteY203" fmla="*/ 1212304 h 2490809"/>
                <a:gd name="connsiteX204" fmla="*/ 2420471 w 3140405"/>
                <a:gd name="connsiteY204" fmla="*/ 1220579 h 2490809"/>
                <a:gd name="connsiteX205" fmla="*/ 2412195 w 3140405"/>
                <a:gd name="connsiteY205" fmla="*/ 1228854 h 2490809"/>
                <a:gd name="connsiteX206" fmla="*/ 2399783 w 3140405"/>
                <a:gd name="connsiteY206" fmla="*/ 1237129 h 2490809"/>
                <a:gd name="connsiteX207" fmla="*/ 2387370 w 3140405"/>
                <a:gd name="connsiteY207" fmla="*/ 1249542 h 2490809"/>
                <a:gd name="connsiteX208" fmla="*/ 2374957 w 3140405"/>
                <a:gd name="connsiteY208" fmla="*/ 1257817 h 2490809"/>
                <a:gd name="connsiteX209" fmla="*/ 2345995 w 3140405"/>
                <a:gd name="connsiteY209" fmla="*/ 1274367 h 2490809"/>
                <a:gd name="connsiteX210" fmla="*/ 2325307 w 3140405"/>
                <a:gd name="connsiteY210" fmla="*/ 1286780 h 2490809"/>
                <a:gd name="connsiteX211" fmla="*/ 2300481 w 3140405"/>
                <a:gd name="connsiteY211" fmla="*/ 1303330 h 2490809"/>
                <a:gd name="connsiteX212" fmla="*/ 2288069 w 3140405"/>
                <a:gd name="connsiteY212" fmla="*/ 1311605 h 2490809"/>
                <a:gd name="connsiteX213" fmla="*/ 2263243 w 3140405"/>
                <a:gd name="connsiteY213" fmla="*/ 1324018 h 2490809"/>
                <a:gd name="connsiteX214" fmla="*/ 2234280 w 3140405"/>
                <a:gd name="connsiteY214" fmla="*/ 1336431 h 2490809"/>
                <a:gd name="connsiteX215" fmla="*/ 2221868 w 3140405"/>
                <a:gd name="connsiteY215" fmla="*/ 1348843 h 2490809"/>
                <a:gd name="connsiteX216" fmla="*/ 2209455 w 3140405"/>
                <a:gd name="connsiteY216" fmla="*/ 1357118 h 2490809"/>
                <a:gd name="connsiteX217" fmla="*/ 2197042 w 3140405"/>
                <a:gd name="connsiteY217" fmla="*/ 1381944 h 2490809"/>
                <a:gd name="connsiteX218" fmla="*/ 2172217 w 3140405"/>
                <a:gd name="connsiteY218" fmla="*/ 1394356 h 2490809"/>
                <a:gd name="connsiteX219" fmla="*/ 2134979 w 3140405"/>
                <a:gd name="connsiteY219" fmla="*/ 1415044 h 2490809"/>
                <a:gd name="connsiteX220" fmla="*/ 2097741 w 3140405"/>
                <a:gd name="connsiteY220" fmla="*/ 1435732 h 2490809"/>
                <a:gd name="connsiteX221" fmla="*/ 2085328 w 3140405"/>
                <a:gd name="connsiteY221" fmla="*/ 1448145 h 2490809"/>
                <a:gd name="connsiteX222" fmla="*/ 2035678 w 3140405"/>
                <a:gd name="connsiteY222" fmla="*/ 1472970 h 2490809"/>
                <a:gd name="connsiteX223" fmla="*/ 1998440 w 3140405"/>
                <a:gd name="connsiteY223" fmla="*/ 1506070 h 2490809"/>
                <a:gd name="connsiteX224" fmla="*/ 1990165 w 3140405"/>
                <a:gd name="connsiteY224" fmla="*/ 1518483 h 2490809"/>
                <a:gd name="connsiteX225" fmla="*/ 1965339 w 3140405"/>
                <a:gd name="connsiteY225" fmla="*/ 1530896 h 2490809"/>
                <a:gd name="connsiteX226" fmla="*/ 1940514 w 3140405"/>
                <a:gd name="connsiteY226" fmla="*/ 1543308 h 2490809"/>
                <a:gd name="connsiteX227" fmla="*/ 1928101 w 3140405"/>
                <a:gd name="connsiteY227" fmla="*/ 1551583 h 2490809"/>
                <a:gd name="connsiteX228" fmla="*/ 1919826 w 3140405"/>
                <a:gd name="connsiteY228" fmla="*/ 1559859 h 2490809"/>
                <a:gd name="connsiteX229" fmla="*/ 1907414 w 3140405"/>
                <a:gd name="connsiteY229" fmla="*/ 1563996 h 2490809"/>
                <a:gd name="connsiteX230" fmla="*/ 1886726 w 3140405"/>
                <a:gd name="connsiteY230" fmla="*/ 1576409 h 2490809"/>
                <a:gd name="connsiteX231" fmla="*/ 1861900 w 3140405"/>
                <a:gd name="connsiteY231" fmla="*/ 1592959 h 2490809"/>
                <a:gd name="connsiteX232" fmla="*/ 1832937 w 3140405"/>
                <a:gd name="connsiteY232" fmla="*/ 1613647 h 2490809"/>
                <a:gd name="connsiteX233" fmla="*/ 1808112 w 3140405"/>
                <a:gd name="connsiteY233" fmla="*/ 1630197 h 2490809"/>
                <a:gd name="connsiteX234" fmla="*/ 1795699 w 3140405"/>
                <a:gd name="connsiteY234" fmla="*/ 1634335 h 2490809"/>
                <a:gd name="connsiteX235" fmla="*/ 1770874 w 3140405"/>
                <a:gd name="connsiteY235" fmla="*/ 1650885 h 2490809"/>
                <a:gd name="connsiteX236" fmla="*/ 1758461 w 3140405"/>
                <a:gd name="connsiteY236" fmla="*/ 1659160 h 2490809"/>
                <a:gd name="connsiteX237" fmla="*/ 1746049 w 3140405"/>
                <a:gd name="connsiteY237" fmla="*/ 1663297 h 2490809"/>
                <a:gd name="connsiteX238" fmla="*/ 1733636 w 3140405"/>
                <a:gd name="connsiteY238" fmla="*/ 1671573 h 2490809"/>
                <a:gd name="connsiteX239" fmla="*/ 1721223 w 3140405"/>
                <a:gd name="connsiteY239" fmla="*/ 1675710 h 2490809"/>
                <a:gd name="connsiteX240" fmla="*/ 1683985 w 3140405"/>
                <a:gd name="connsiteY240" fmla="*/ 1704673 h 2490809"/>
                <a:gd name="connsiteX241" fmla="*/ 1659160 w 3140405"/>
                <a:gd name="connsiteY241" fmla="*/ 1717086 h 2490809"/>
                <a:gd name="connsiteX242" fmla="*/ 1646747 w 3140405"/>
                <a:gd name="connsiteY242" fmla="*/ 1725361 h 2490809"/>
                <a:gd name="connsiteX243" fmla="*/ 1621922 w 3140405"/>
                <a:gd name="connsiteY243" fmla="*/ 1733636 h 2490809"/>
                <a:gd name="connsiteX244" fmla="*/ 1609509 w 3140405"/>
                <a:gd name="connsiteY244" fmla="*/ 1737773 h 2490809"/>
                <a:gd name="connsiteX245" fmla="*/ 1572271 w 3140405"/>
                <a:gd name="connsiteY245" fmla="*/ 1758461 h 2490809"/>
                <a:gd name="connsiteX246" fmla="*/ 1535033 w 3140405"/>
                <a:gd name="connsiteY246" fmla="*/ 1779149 h 2490809"/>
                <a:gd name="connsiteX247" fmla="*/ 1526758 w 3140405"/>
                <a:gd name="connsiteY247" fmla="*/ 1791562 h 2490809"/>
                <a:gd name="connsiteX248" fmla="*/ 1489520 w 3140405"/>
                <a:gd name="connsiteY248" fmla="*/ 1812250 h 2490809"/>
                <a:gd name="connsiteX249" fmla="*/ 1464695 w 3140405"/>
                <a:gd name="connsiteY249" fmla="*/ 1832937 h 2490809"/>
                <a:gd name="connsiteX250" fmla="*/ 1452282 w 3140405"/>
                <a:gd name="connsiteY250" fmla="*/ 1837075 h 2490809"/>
                <a:gd name="connsiteX251" fmla="*/ 1427457 w 3140405"/>
                <a:gd name="connsiteY251" fmla="*/ 1853625 h 2490809"/>
                <a:gd name="connsiteX252" fmla="*/ 1394357 w 3140405"/>
                <a:gd name="connsiteY252" fmla="*/ 1866038 h 2490809"/>
                <a:gd name="connsiteX253" fmla="*/ 1373669 w 3140405"/>
                <a:gd name="connsiteY253" fmla="*/ 1878450 h 2490809"/>
                <a:gd name="connsiteX254" fmla="*/ 1336431 w 3140405"/>
                <a:gd name="connsiteY254" fmla="*/ 1899138 h 2490809"/>
                <a:gd name="connsiteX255" fmla="*/ 1286780 w 3140405"/>
                <a:gd name="connsiteY255" fmla="*/ 1940514 h 2490809"/>
                <a:gd name="connsiteX256" fmla="*/ 1274367 w 3140405"/>
                <a:gd name="connsiteY256" fmla="*/ 1948789 h 2490809"/>
                <a:gd name="connsiteX257" fmla="*/ 1249542 w 3140405"/>
                <a:gd name="connsiteY257" fmla="*/ 1957064 h 2490809"/>
                <a:gd name="connsiteX258" fmla="*/ 1216442 w 3140405"/>
                <a:gd name="connsiteY258" fmla="*/ 1981889 h 2490809"/>
                <a:gd name="connsiteX259" fmla="*/ 1204029 w 3140405"/>
                <a:gd name="connsiteY259" fmla="*/ 1986027 h 2490809"/>
                <a:gd name="connsiteX260" fmla="*/ 1179204 w 3140405"/>
                <a:gd name="connsiteY260" fmla="*/ 2002577 h 2490809"/>
                <a:gd name="connsiteX261" fmla="*/ 1154378 w 3140405"/>
                <a:gd name="connsiteY261" fmla="*/ 2014990 h 2490809"/>
                <a:gd name="connsiteX262" fmla="*/ 1141966 w 3140405"/>
                <a:gd name="connsiteY262" fmla="*/ 2019127 h 2490809"/>
                <a:gd name="connsiteX263" fmla="*/ 1129553 w 3140405"/>
                <a:gd name="connsiteY263" fmla="*/ 2027402 h 2490809"/>
                <a:gd name="connsiteX264" fmla="*/ 1117140 w 3140405"/>
                <a:gd name="connsiteY264" fmla="*/ 2031540 h 2490809"/>
                <a:gd name="connsiteX265" fmla="*/ 1088177 w 3140405"/>
                <a:gd name="connsiteY265" fmla="*/ 2048090 h 2490809"/>
                <a:gd name="connsiteX266" fmla="*/ 1075765 w 3140405"/>
                <a:gd name="connsiteY266" fmla="*/ 2060503 h 2490809"/>
                <a:gd name="connsiteX267" fmla="*/ 1050939 w 3140405"/>
                <a:gd name="connsiteY267" fmla="*/ 2072916 h 2490809"/>
                <a:gd name="connsiteX268" fmla="*/ 1017839 w 3140405"/>
                <a:gd name="connsiteY268" fmla="*/ 2085328 h 2490809"/>
                <a:gd name="connsiteX269" fmla="*/ 980601 w 3140405"/>
                <a:gd name="connsiteY269" fmla="*/ 2106016 h 2490809"/>
                <a:gd name="connsiteX270" fmla="*/ 955776 w 3140405"/>
                <a:gd name="connsiteY270" fmla="*/ 2122566 h 2490809"/>
                <a:gd name="connsiteX271" fmla="*/ 922675 w 3140405"/>
                <a:gd name="connsiteY271" fmla="*/ 2147392 h 2490809"/>
                <a:gd name="connsiteX272" fmla="*/ 897850 w 3140405"/>
                <a:gd name="connsiteY272" fmla="*/ 2155667 h 2490809"/>
                <a:gd name="connsiteX273" fmla="*/ 885437 w 3140405"/>
                <a:gd name="connsiteY273" fmla="*/ 2159804 h 2490809"/>
                <a:gd name="connsiteX274" fmla="*/ 873024 w 3140405"/>
                <a:gd name="connsiteY274" fmla="*/ 2168079 h 2490809"/>
                <a:gd name="connsiteX275" fmla="*/ 848199 w 3140405"/>
                <a:gd name="connsiteY275" fmla="*/ 2176354 h 2490809"/>
                <a:gd name="connsiteX276" fmla="*/ 835786 w 3140405"/>
                <a:gd name="connsiteY276" fmla="*/ 2180492 h 2490809"/>
                <a:gd name="connsiteX277" fmla="*/ 823374 w 3140405"/>
                <a:gd name="connsiteY277" fmla="*/ 2184630 h 2490809"/>
                <a:gd name="connsiteX278" fmla="*/ 810961 w 3140405"/>
                <a:gd name="connsiteY278" fmla="*/ 2188767 h 2490809"/>
                <a:gd name="connsiteX279" fmla="*/ 798548 w 3140405"/>
                <a:gd name="connsiteY279" fmla="*/ 2197042 h 2490809"/>
                <a:gd name="connsiteX280" fmla="*/ 786136 w 3140405"/>
                <a:gd name="connsiteY280" fmla="*/ 2201180 h 2490809"/>
                <a:gd name="connsiteX281" fmla="*/ 761310 w 3140405"/>
                <a:gd name="connsiteY281" fmla="*/ 2217730 h 2490809"/>
                <a:gd name="connsiteX282" fmla="*/ 736485 w 3140405"/>
                <a:gd name="connsiteY282" fmla="*/ 2234280 h 2490809"/>
                <a:gd name="connsiteX283" fmla="*/ 724072 w 3140405"/>
                <a:gd name="connsiteY283" fmla="*/ 2242555 h 2490809"/>
                <a:gd name="connsiteX284" fmla="*/ 686834 w 3140405"/>
                <a:gd name="connsiteY284" fmla="*/ 2254968 h 2490809"/>
                <a:gd name="connsiteX285" fmla="*/ 674422 w 3140405"/>
                <a:gd name="connsiteY285" fmla="*/ 2259106 h 2490809"/>
                <a:gd name="connsiteX286" fmla="*/ 649596 w 3140405"/>
                <a:gd name="connsiteY286" fmla="*/ 2271518 h 2490809"/>
                <a:gd name="connsiteX287" fmla="*/ 624771 w 3140405"/>
                <a:gd name="connsiteY287" fmla="*/ 2283931 h 2490809"/>
                <a:gd name="connsiteX288" fmla="*/ 612358 w 3140405"/>
                <a:gd name="connsiteY288" fmla="*/ 2292206 h 2490809"/>
                <a:gd name="connsiteX289" fmla="*/ 599946 w 3140405"/>
                <a:gd name="connsiteY289" fmla="*/ 2296344 h 2490809"/>
                <a:gd name="connsiteX290" fmla="*/ 575120 w 3140405"/>
                <a:gd name="connsiteY290" fmla="*/ 2312894 h 2490809"/>
                <a:gd name="connsiteX291" fmla="*/ 550295 w 3140405"/>
                <a:gd name="connsiteY291" fmla="*/ 2321169 h 2490809"/>
                <a:gd name="connsiteX292" fmla="*/ 537882 w 3140405"/>
                <a:gd name="connsiteY292" fmla="*/ 2325307 h 2490809"/>
                <a:gd name="connsiteX293" fmla="*/ 496507 w 3140405"/>
                <a:gd name="connsiteY293" fmla="*/ 2337719 h 2490809"/>
                <a:gd name="connsiteX294" fmla="*/ 484094 w 3140405"/>
                <a:gd name="connsiteY294" fmla="*/ 2341857 h 2490809"/>
                <a:gd name="connsiteX295" fmla="*/ 459269 w 3140405"/>
                <a:gd name="connsiteY295" fmla="*/ 2358407 h 2490809"/>
                <a:gd name="connsiteX296" fmla="*/ 434443 w 3140405"/>
                <a:gd name="connsiteY296" fmla="*/ 2374957 h 2490809"/>
                <a:gd name="connsiteX297" fmla="*/ 409618 w 3140405"/>
                <a:gd name="connsiteY297" fmla="*/ 2387370 h 2490809"/>
                <a:gd name="connsiteX298" fmla="*/ 384793 w 3140405"/>
                <a:gd name="connsiteY298" fmla="*/ 2399783 h 2490809"/>
                <a:gd name="connsiteX299" fmla="*/ 364105 w 3140405"/>
                <a:gd name="connsiteY299" fmla="*/ 2416333 h 2490809"/>
                <a:gd name="connsiteX300" fmla="*/ 314454 w 3140405"/>
                <a:gd name="connsiteY300" fmla="*/ 2441158 h 2490809"/>
                <a:gd name="connsiteX301" fmla="*/ 302042 w 3140405"/>
                <a:gd name="connsiteY301" fmla="*/ 2445296 h 2490809"/>
                <a:gd name="connsiteX302" fmla="*/ 289629 w 3140405"/>
                <a:gd name="connsiteY302" fmla="*/ 2449433 h 2490809"/>
                <a:gd name="connsiteX303" fmla="*/ 264804 w 3140405"/>
                <a:gd name="connsiteY303" fmla="*/ 2465983 h 2490809"/>
                <a:gd name="connsiteX304" fmla="*/ 256528 w 3140405"/>
                <a:gd name="connsiteY304" fmla="*/ 2474259 h 2490809"/>
                <a:gd name="connsiteX305" fmla="*/ 231703 w 3140405"/>
                <a:gd name="connsiteY305" fmla="*/ 2482534 h 2490809"/>
                <a:gd name="connsiteX306" fmla="*/ 219290 w 3140405"/>
                <a:gd name="connsiteY306" fmla="*/ 2486671 h 2490809"/>
                <a:gd name="connsiteX307" fmla="*/ 206878 w 3140405"/>
                <a:gd name="connsiteY307" fmla="*/ 2490809 h 2490809"/>
                <a:gd name="connsiteX308" fmla="*/ 198603 w 3140405"/>
                <a:gd name="connsiteY308" fmla="*/ 2478396 h 2490809"/>
                <a:gd name="connsiteX309" fmla="*/ 173777 w 3140405"/>
                <a:gd name="connsiteY309" fmla="*/ 2470121 h 2490809"/>
                <a:gd name="connsiteX310" fmla="*/ 136539 w 3140405"/>
                <a:gd name="connsiteY310" fmla="*/ 2457708 h 2490809"/>
                <a:gd name="connsiteX311" fmla="*/ 111714 w 3140405"/>
                <a:gd name="connsiteY311" fmla="*/ 2449433 h 2490809"/>
                <a:gd name="connsiteX312" fmla="*/ 99301 w 3140405"/>
                <a:gd name="connsiteY312" fmla="*/ 2445296 h 2490809"/>
                <a:gd name="connsiteX313" fmla="*/ 78614 w 3140405"/>
                <a:gd name="connsiteY313" fmla="*/ 2428745 h 2490809"/>
                <a:gd name="connsiteX314" fmla="*/ 57926 w 3140405"/>
                <a:gd name="connsiteY314" fmla="*/ 2416333 h 2490809"/>
                <a:gd name="connsiteX315" fmla="*/ 45513 w 3140405"/>
                <a:gd name="connsiteY315" fmla="*/ 2408058 h 2490809"/>
                <a:gd name="connsiteX316" fmla="*/ 33100 w 3140405"/>
                <a:gd name="connsiteY316" fmla="*/ 2395645 h 2490809"/>
                <a:gd name="connsiteX317" fmla="*/ 20688 w 3140405"/>
                <a:gd name="connsiteY317" fmla="*/ 2391507 h 2490809"/>
                <a:gd name="connsiteX318" fmla="*/ 12413 w 3140405"/>
                <a:gd name="connsiteY318" fmla="*/ 2379095 h 2490809"/>
                <a:gd name="connsiteX319" fmla="*/ 0 w 3140405"/>
                <a:gd name="connsiteY319" fmla="*/ 2362545 h 249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3140405" h="2490809">
                  <a:moveTo>
                    <a:pt x="0" y="2362545"/>
                  </a:moveTo>
                  <a:lnTo>
                    <a:pt x="0" y="2362545"/>
                  </a:lnTo>
                  <a:cubicBezTo>
                    <a:pt x="12413" y="2363924"/>
                    <a:pt x="24992" y="2369131"/>
                    <a:pt x="37238" y="2366682"/>
                  </a:cubicBezTo>
                  <a:cubicBezTo>
                    <a:pt x="46990" y="2364732"/>
                    <a:pt x="53788" y="2355649"/>
                    <a:pt x="62063" y="2350132"/>
                  </a:cubicBezTo>
                  <a:lnTo>
                    <a:pt x="99301" y="2325307"/>
                  </a:lnTo>
                  <a:lnTo>
                    <a:pt x="124127" y="2308756"/>
                  </a:lnTo>
                  <a:lnTo>
                    <a:pt x="136539" y="2304619"/>
                  </a:lnTo>
                  <a:cubicBezTo>
                    <a:pt x="164449" y="2276709"/>
                    <a:pt x="150262" y="2283494"/>
                    <a:pt x="173777" y="2275656"/>
                  </a:cubicBezTo>
                  <a:lnTo>
                    <a:pt x="198603" y="2259106"/>
                  </a:lnTo>
                  <a:cubicBezTo>
                    <a:pt x="202740" y="2256348"/>
                    <a:pt x="206298" y="2252404"/>
                    <a:pt x="211015" y="2250831"/>
                  </a:cubicBezTo>
                  <a:cubicBezTo>
                    <a:pt x="215153" y="2249452"/>
                    <a:pt x="219615" y="2248811"/>
                    <a:pt x="223428" y="2246693"/>
                  </a:cubicBezTo>
                  <a:cubicBezTo>
                    <a:pt x="232122" y="2241863"/>
                    <a:pt x="239978" y="2235660"/>
                    <a:pt x="248253" y="2230143"/>
                  </a:cubicBezTo>
                  <a:lnTo>
                    <a:pt x="260666" y="2221868"/>
                  </a:lnTo>
                  <a:cubicBezTo>
                    <a:pt x="275838" y="2199109"/>
                    <a:pt x="260665" y="2218421"/>
                    <a:pt x="281354" y="2201180"/>
                  </a:cubicBezTo>
                  <a:cubicBezTo>
                    <a:pt x="285849" y="2197434"/>
                    <a:pt x="289147" y="2192359"/>
                    <a:pt x="293766" y="2188767"/>
                  </a:cubicBezTo>
                  <a:cubicBezTo>
                    <a:pt x="301617" y="2182661"/>
                    <a:pt x="310317" y="2177734"/>
                    <a:pt x="318592" y="2172217"/>
                  </a:cubicBezTo>
                  <a:cubicBezTo>
                    <a:pt x="322729" y="2169459"/>
                    <a:pt x="327488" y="2167458"/>
                    <a:pt x="331004" y="2163942"/>
                  </a:cubicBezTo>
                  <a:lnTo>
                    <a:pt x="351692" y="2143254"/>
                  </a:lnTo>
                  <a:cubicBezTo>
                    <a:pt x="355830" y="2139116"/>
                    <a:pt x="359236" y="2134087"/>
                    <a:pt x="364105" y="2130841"/>
                  </a:cubicBezTo>
                  <a:cubicBezTo>
                    <a:pt x="368243" y="2128083"/>
                    <a:pt x="372776" y="2125841"/>
                    <a:pt x="376518" y="2122566"/>
                  </a:cubicBezTo>
                  <a:cubicBezTo>
                    <a:pt x="383857" y="2116144"/>
                    <a:pt x="389091" y="2107287"/>
                    <a:pt x="397205" y="2101878"/>
                  </a:cubicBezTo>
                  <a:cubicBezTo>
                    <a:pt x="401343" y="2099120"/>
                    <a:pt x="405901" y="2096907"/>
                    <a:pt x="409618" y="2093603"/>
                  </a:cubicBezTo>
                  <a:cubicBezTo>
                    <a:pt x="418365" y="2085828"/>
                    <a:pt x="424706" y="2075269"/>
                    <a:pt x="434443" y="2068778"/>
                  </a:cubicBezTo>
                  <a:lnTo>
                    <a:pt x="459269" y="2052228"/>
                  </a:lnTo>
                  <a:cubicBezTo>
                    <a:pt x="475752" y="2027503"/>
                    <a:pt x="457750" y="2049003"/>
                    <a:pt x="479957" y="2035678"/>
                  </a:cubicBezTo>
                  <a:cubicBezTo>
                    <a:pt x="508356" y="2018638"/>
                    <a:pt x="465482" y="2034985"/>
                    <a:pt x="500644" y="2023265"/>
                  </a:cubicBezTo>
                  <a:cubicBezTo>
                    <a:pt x="504782" y="2019127"/>
                    <a:pt x="508562" y="2014598"/>
                    <a:pt x="513057" y="2010852"/>
                  </a:cubicBezTo>
                  <a:cubicBezTo>
                    <a:pt x="516877" y="2007669"/>
                    <a:pt x="521954" y="2006093"/>
                    <a:pt x="525470" y="2002577"/>
                  </a:cubicBezTo>
                  <a:cubicBezTo>
                    <a:pt x="528986" y="1999061"/>
                    <a:pt x="530562" y="1993984"/>
                    <a:pt x="533745" y="1990164"/>
                  </a:cubicBezTo>
                  <a:cubicBezTo>
                    <a:pt x="537491" y="1985669"/>
                    <a:pt x="542565" y="1982371"/>
                    <a:pt x="546157" y="1977752"/>
                  </a:cubicBezTo>
                  <a:cubicBezTo>
                    <a:pt x="563151" y="1955902"/>
                    <a:pt x="557324" y="1955344"/>
                    <a:pt x="575120" y="1940514"/>
                  </a:cubicBezTo>
                  <a:cubicBezTo>
                    <a:pt x="597161" y="1922147"/>
                    <a:pt x="577554" y="1940541"/>
                    <a:pt x="599946" y="1928101"/>
                  </a:cubicBezTo>
                  <a:cubicBezTo>
                    <a:pt x="608640" y="1923271"/>
                    <a:pt x="616496" y="1917068"/>
                    <a:pt x="624771" y="1911551"/>
                  </a:cubicBezTo>
                  <a:cubicBezTo>
                    <a:pt x="628909" y="1908793"/>
                    <a:pt x="633668" y="1906792"/>
                    <a:pt x="637184" y="1903276"/>
                  </a:cubicBezTo>
                  <a:cubicBezTo>
                    <a:pt x="641321" y="1899138"/>
                    <a:pt x="644977" y="1894455"/>
                    <a:pt x="649596" y="1890863"/>
                  </a:cubicBezTo>
                  <a:cubicBezTo>
                    <a:pt x="657447" y="1884757"/>
                    <a:pt x="674422" y="1874313"/>
                    <a:pt x="674422" y="1874313"/>
                  </a:cubicBezTo>
                  <a:cubicBezTo>
                    <a:pt x="690971" y="1849488"/>
                    <a:pt x="673044" y="1872933"/>
                    <a:pt x="695109" y="1853625"/>
                  </a:cubicBezTo>
                  <a:cubicBezTo>
                    <a:pt x="733831" y="1819742"/>
                    <a:pt x="700280" y="1843281"/>
                    <a:pt x="728210" y="1824662"/>
                  </a:cubicBezTo>
                  <a:cubicBezTo>
                    <a:pt x="730968" y="1820525"/>
                    <a:pt x="732743" y="1815524"/>
                    <a:pt x="736485" y="1812250"/>
                  </a:cubicBezTo>
                  <a:cubicBezTo>
                    <a:pt x="743970" y="1805701"/>
                    <a:pt x="761310" y="1795699"/>
                    <a:pt x="761310" y="1795699"/>
                  </a:cubicBezTo>
                  <a:cubicBezTo>
                    <a:pt x="764068" y="1791562"/>
                    <a:pt x="766349" y="1787062"/>
                    <a:pt x="769585" y="1783287"/>
                  </a:cubicBezTo>
                  <a:lnTo>
                    <a:pt x="798548" y="1754324"/>
                  </a:lnTo>
                  <a:lnTo>
                    <a:pt x="810961" y="1741911"/>
                  </a:lnTo>
                  <a:cubicBezTo>
                    <a:pt x="815099" y="1737773"/>
                    <a:pt x="818505" y="1732744"/>
                    <a:pt x="823374" y="1729498"/>
                  </a:cubicBezTo>
                  <a:cubicBezTo>
                    <a:pt x="827511" y="1726740"/>
                    <a:pt x="832044" y="1724497"/>
                    <a:pt x="835786" y="1721223"/>
                  </a:cubicBezTo>
                  <a:cubicBezTo>
                    <a:pt x="874508" y="1687340"/>
                    <a:pt x="840957" y="1710879"/>
                    <a:pt x="868887" y="1692260"/>
                  </a:cubicBezTo>
                  <a:cubicBezTo>
                    <a:pt x="874404" y="1683985"/>
                    <a:pt x="878405" y="1674467"/>
                    <a:pt x="885437" y="1667435"/>
                  </a:cubicBezTo>
                  <a:cubicBezTo>
                    <a:pt x="893712" y="1659160"/>
                    <a:pt x="900525" y="1649102"/>
                    <a:pt x="910262" y="1642610"/>
                  </a:cubicBezTo>
                  <a:lnTo>
                    <a:pt x="935088" y="1626059"/>
                  </a:lnTo>
                  <a:cubicBezTo>
                    <a:pt x="939225" y="1623301"/>
                    <a:pt x="943984" y="1621300"/>
                    <a:pt x="947500" y="1617784"/>
                  </a:cubicBezTo>
                  <a:cubicBezTo>
                    <a:pt x="959292" y="1605993"/>
                    <a:pt x="952530" y="1611673"/>
                    <a:pt x="968188" y="1601234"/>
                  </a:cubicBezTo>
                  <a:cubicBezTo>
                    <a:pt x="970946" y="1597096"/>
                    <a:pt x="974239" y="1593269"/>
                    <a:pt x="976463" y="1588821"/>
                  </a:cubicBezTo>
                  <a:cubicBezTo>
                    <a:pt x="978413" y="1584920"/>
                    <a:pt x="978182" y="1580038"/>
                    <a:pt x="980601" y="1576409"/>
                  </a:cubicBezTo>
                  <a:cubicBezTo>
                    <a:pt x="983847" y="1571540"/>
                    <a:pt x="988876" y="1568134"/>
                    <a:pt x="993014" y="1563996"/>
                  </a:cubicBezTo>
                  <a:cubicBezTo>
                    <a:pt x="995965" y="1555141"/>
                    <a:pt x="997876" y="1545777"/>
                    <a:pt x="1005426" y="1539171"/>
                  </a:cubicBezTo>
                  <a:cubicBezTo>
                    <a:pt x="1012911" y="1532622"/>
                    <a:pt x="1023220" y="1529654"/>
                    <a:pt x="1030252" y="1522621"/>
                  </a:cubicBezTo>
                  <a:cubicBezTo>
                    <a:pt x="1041611" y="1511261"/>
                    <a:pt x="1034826" y="1515579"/>
                    <a:pt x="1050939" y="1510208"/>
                  </a:cubicBezTo>
                  <a:cubicBezTo>
                    <a:pt x="1059214" y="1501933"/>
                    <a:pt x="1069274" y="1495120"/>
                    <a:pt x="1075765" y="1485383"/>
                  </a:cubicBezTo>
                  <a:lnTo>
                    <a:pt x="1092315" y="1460557"/>
                  </a:lnTo>
                  <a:cubicBezTo>
                    <a:pt x="1095073" y="1456420"/>
                    <a:pt x="1097074" y="1451661"/>
                    <a:pt x="1100590" y="1448145"/>
                  </a:cubicBezTo>
                  <a:cubicBezTo>
                    <a:pt x="1103348" y="1445386"/>
                    <a:pt x="1106428" y="1442915"/>
                    <a:pt x="1108865" y="1439869"/>
                  </a:cubicBezTo>
                  <a:cubicBezTo>
                    <a:pt x="1124625" y="1420169"/>
                    <a:pt x="1108276" y="1433366"/>
                    <a:pt x="1129553" y="1419182"/>
                  </a:cubicBezTo>
                  <a:cubicBezTo>
                    <a:pt x="1152998" y="1384013"/>
                    <a:pt x="1114384" y="1438488"/>
                    <a:pt x="1162653" y="1390219"/>
                  </a:cubicBezTo>
                  <a:cubicBezTo>
                    <a:pt x="1166791" y="1386081"/>
                    <a:pt x="1171320" y="1382301"/>
                    <a:pt x="1175066" y="1377806"/>
                  </a:cubicBezTo>
                  <a:cubicBezTo>
                    <a:pt x="1178249" y="1373986"/>
                    <a:pt x="1179825" y="1368909"/>
                    <a:pt x="1183341" y="1365393"/>
                  </a:cubicBezTo>
                  <a:cubicBezTo>
                    <a:pt x="1186857" y="1361877"/>
                    <a:pt x="1191616" y="1359876"/>
                    <a:pt x="1195754" y="1357118"/>
                  </a:cubicBezTo>
                  <a:cubicBezTo>
                    <a:pt x="1198512" y="1352981"/>
                    <a:pt x="1200846" y="1348526"/>
                    <a:pt x="1204029" y="1344706"/>
                  </a:cubicBezTo>
                  <a:cubicBezTo>
                    <a:pt x="1213985" y="1332759"/>
                    <a:pt x="1216649" y="1332155"/>
                    <a:pt x="1228854" y="1324018"/>
                  </a:cubicBezTo>
                  <a:cubicBezTo>
                    <a:pt x="1244025" y="1301261"/>
                    <a:pt x="1228854" y="1320570"/>
                    <a:pt x="1249542" y="1303330"/>
                  </a:cubicBezTo>
                  <a:cubicBezTo>
                    <a:pt x="1254037" y="1299584"/>
                    <a:pt x="1257336" y="1294510"/>
                    <a:pt x="1261955" y="1290917"/>
                  </a:cubicBezTo>
                  <a:cubicBezTo>
                    <a:pt x="1269805" y="1284811"/>
                    <a:pt x="1286780" y="1274367"/>
                    <a:pt x="1286780" y="1274367"/>
                  </a:cubicBezTo>
                  <a:cubicBezTo>
                    <a:pt x="1316350" y="1230010"/>
                    <a:pt x="1270300" y="1297329"/>
                    <a:pt x="1307468" y="1249542"/>
                  </a:cubicBezTo>
                  <a:cubicBezTo>
                    <a:pt x="1313574" y="1241691"/>
                    <a:pt x="1318501" y="1232991"/>
                    <a:pt x="1324018" y="1224716"/>
                  </a:cubicBezTo>
                  <a:lnTo>
                    <a:pt x="1340568" y="1199891"/>
                  </a:lnTo>
                  <a:cubicBezTo>
                    <a:pt x="1343326" y="1195753"/>
                    <a:pt x="1344705" y="1190236"/>
                    <a:pt x="1348843" y="1187478"/>
                  </a:cubicBezTo>
                  <a:lnTo>
                    <a:pt x="1373669" y="1170928"/>
                  </a:lnTo>
                  <a:cubicBezTo>
                    <a:pt x="1379811" y="1161715"/>
                    <a:pt x="1381799" y="1156976"/>
                    <a:pt x="1390219" y="1150240"/>
                  </a:cubicBezTo>
                  <a:cubicBezTo>
                    <a:pt x="1394102" y="1147133"/>
                    <a:pt x="1398494" y="1144723"/>
                    <a:pt x="1402632" y="1141965"/>
                  </a:cubicBezTo>
                  <a:cubicBezTo>
                    <a:pt x="1404011" y="1137828"/>
                    <a:pt x="1404045" y="1132958"/>
                    <a:pt x="1406769" y="1129553"/>
                  </a:cubicBezTo>
                  <a:cubicBezTo>
                    <a:pt x="1409876" y="1125670"/>
                    <a:pt x="1415299" y="1124385"/>
                    <a:pt x="1419182" y="1121278"/>
                  </a:cubicBezTo>
                  <a:cubicBezTo>
                    <a:pt x="1422228" y="1118841"/>
                    <a:pt x="1425116" y="1116123"/>
                    <a:pt x="1427457" y="1113002"/>
                  </a:cubicBezTo>
                  <a:cubicBezTo>
                    <a:pt x="1433424" y="1105046"/>
                    <a:pt x="1438490" y="1096452"/>
                    <a:pt x="1444007" y="1088177"/>
                  </a:cubicBezTo>
                  <a:cubicBezTo>
                    <a:pt x="1446765" y="1084039"/>
                    <a:pt x="1448144" y="1078522"/>
                    <a:pt x="1452282" y="1075764"/>
                  </a:cubicBezTo>
                  <a:lnTo>
                    <a:pt x="1477108" y="1059214"/>
                  </a:lnTo>
                  <a:cubicBezTo>
                    <a:pt x="1479866" y="1055077"/>
                    <a:pt x="1482109" y="1050544"/>
                    <a:pt x="1485383" y="1046802"/>
                  </a:cubicBezTo>
                  <a:cubicBezTo>
                    <a:pt x="1491805" y="1039463"/>
                    <a:pt x="1500661" y="1034229"/>
                    <a:pt x="1506071" y="1026114"/>
                  </a:cubicBezTo>
                  <a:cubicBezTo>
                    <a:pt x="1525379" y="997151"/>
                    <a:pt x="1514346" y="1006805"/>
                    <a:pt x="1535033" y="993013"/>
                  </a:cubicBezTo>
                  <a:cubicBezTo>
                    <a:pt x="1537792" y="988876"/>
                    <a:pt x="1541085" y="985049"/>
                    <a:pt x="1543309" y="980601"/>
                  </a:cubicBezTo>
                  <a:cubicBezTo>
                    <a:pt x="1545260" y="976700"/>
                    <a:pt x="1545328" y="972001"/>
                    <a:pt x="1547446" y="968188"/>
                  </a:cubicBezTo>
                  <a:cubicBezTo>
                    <a:pt x="1552276" y="959494"/>
                    <a:pt x="1558479" y="951638"/>
                    <a:pt x="1563996" y="943363"/>
                  </a:cubicBezTo>
                  <a:cubicBezTo>
                    <a:pt x="1574436" y="927703"/>
                    <a:pt x="1568754" y="934467"/>
                    <a:pt x="1580547" y="922675"/>
                  </a:cubicBezTo>
                  <a:cubicBezTo>
                    <a:pt x="1581926" y="918537"/>
                    <a:pt x="1582067" y="913751"/>
                    <a:pt x="1584684" y="910262"/>
                  </a:cubicBezTo>
                  <a:cubicBezTo>
                    <a:pt x="1596786" y="894126"/>
                    <a:pt x="1603428" y="890870"/>
                    <a:pt x="1617785" y="881299"/>
                  </a:cubicBezTo>
                  <a:cubicBezTo>
                    <a:pt x="1647353" y="836949"/>
                    <a:pt x="1601308" y="904257"/>
                    <a:pt x="1638472" y="856474"/>
                  </a:cubicBezTo>
                  <a:cubicBezTo>
                    <a:pt x="1644578" y="848624"/>
                    <a:pt x="1647991" y="838682"/>
                    <a:pt x="1655023" y="831649"/>
                  </a:cubicBezTo>
                  <a:cubicBezTo>
                    <a:pt x="1657781" y="828890"/>
                    <a:pt x="1660861" y="826419"/>
                    <a:pt x="1663298" y="823373"/>
                  </a:cubicBezTo>
                  <a:cubicBezTo>
                    <a:pt x="1666404" y="819490"/>
                    <a:pt x="1668299" y="814703"/>
                    <a:pt x="1671573" y="810961"/>
                  </a:cubicBezTo>
                  <a:cubicBezTo>
                    <a:pt x="1677995" y="803622"/>
                    <a:pt x="1692261" y="790273"/>
                    <a:pt x="1692261" y="790273"/>
                  </a:cubicBezTo>
                  <a:cubicBezTo>
                    <a:pt x="1696407" y="777832"/>
                    <a:pt x="1695760" y="776143"/>
                    <a:pt x="1704673" y="765448"/>
                  </a:cubicBezTo>
                  <a:cubicBezTo>
                    <a:pt x="1708419" y="760953"/>
                    <a:pt x="1713340" y="757530"/>
                    <a:pt x="1717086" y="753035"/>
                  </a:cubicBezTo>
                  <a:cubicBezTo>
                    <a:pt x="1720269" y="749215"/>
                    <a:pt x="1722057" y="744339"/>
                    <a:pt x="1725361" y="740622"/>
                  </a:cubicBezTo>
                  <a:cubicBezTo>
                    <a:pt x="1733136" y="731875"/>
                    <a:pt x="1743695" y="725534"/>
                    <a:pt x="1750186" y="715797"/>
                  </a:cubicBezTo>
                  <a:cubicBezTo>
                    <a:pt x="1775648" y="677603"/>
                    <a:pt x="1743159" y="724579"/>
                    <a:pt x="1766737" y="695109"/>
                  </a:cubicBezTo>
                  <a:cubicBezTo>
                    <a:pt x="1769843" y="691226"/>
                    <a:pt x="1771906" y="686580"/>
                    <a:pt x="1775012" y="682697"/>
                  </a:cubicBezTo>
                  <a:cubicBezTo>
                    <a:pt x="1798594" y="653219"/>
                    <a:pt x="1766094" y="700210"/>
                    <a:pt x="1791562" y="662009"/>
                  </a:cubicBezTo>
                  <a:cubicBezTo>
                    <a:pt x="1799472" y="638274"/>
                    <a:pt x="1790343" y="659496"/>
                    <a:pt x="1803975" y="641321"/>
                  </a:cubicBezTo>
                  <a:cubicBezTo>
                    <a:pt x="1809942" y="633365"/>
                    <a:pt x="1815008" y="624771"/>
                    <a:pt x="1820525" y="616496"/>
                  </a:cubicBezTo>
                  <a:cubicBezTo>
                    <a:pt x="1823283" y="612358"/>
                    <a:pt x="1825284" y="607599"/>
                    <a:pt x="1828800" y="604083"/>
                  </a:cubicBezTo>
                  <a:cubicBezTo>
                    <a:pt x="1832938" y="599945"/>
                    <a:pt x="1837467" y="596165"/>
                    <a:pt x="1841213" y="591670"/>
                  </a:cubicBezTo>
                  <a:cubicBezTo>
                    <a:pt x="1870023" y="557099"/>
                    <a:pt x="1825628" y="603120"/>
                    <a:pt x="1861900" y="566845"/>
                  </a:cubicBezTo>
                  <a:cubicBezTo>
                    <a:pt x="1869183" y="544997"/>
                    <a:pt x="1863618" y="558062"/>
                    <a:pt x="1882588" y="529607"/>
                  </a:cubicBezTo>
                  <a:cubicBezTo>
                    <a:pt x="1885346" y="525469"/>
                    <a:pt x="1887347" y="520710"/>
                    <a:pt x="1890863" y="517194"/>
                  </a:cubicBezTo>
                  <a:cubicBezTo>
                    <a:pt x="1899138" y="508919"/>
                    <a:pt x="1909198" y="502106"/>
                    <a:pt x="1915689" y="492369"/>
                  </a:cubicBezTo>
                  <a:cubicBezTo>
                    <a:pt x="1918447" y="488231"/>
                    <a:pt x="1920689" y="483698"/>
                    <a:pt x="1923964" y="479956"/>
                  </a:cubicBezTo>
                  <a:cubicBezTo>
                    <a:pt x="1930386" y="472617"/>
                    <a:pt x="1937756" y="466165"/>
                    <a:pt x="1944652" y="459269"/>
                  </a:cubicBezTo>
                  <a:cubicBezTo>
                    <a:pt x="1947411" y="456510"/>
                    <a:pt x="1950763" y="454239"/>
                    <a:pt x="1952927" y="450993"/>
                  </a:cubicBezTo>
                  <a:cubicBezTo>
                    <a:pt x="1955685" y="446856"/>
                    <a:pt x="1957928" y="442323"/>
                    <a:pt x="1961202" y="438581"/>
                  </a:cubicBezTo>
                  <a:cubicBezTo>
                    <a:pt x="1967624" y="431242"/>
                    <a:pt x="1976480" y="426008"/>
                    <a:pt x="1981890" y="417893"/>
                  </a:cubicBezTo>
                  <a:cubicBezTo>
                    <a:pt x="1992487" y="401997"/>
                    <a:pt x="1994520" y="392052"/>
                    <a:pt x="2010852" y="384793"/>
                  </a:cubicBezTo>
                  <a:cubicBezTo>
                    <a:pt x="2033685" y="374644"/>
                    <a:pt x="2034110" y="377944"/>
                    <a:pt x="2056366" y="372380"/>
                  </a:cubicBezTo>
                  <a:cubicBezTo>
                    <a:pt x="2077163" y="367181"/>
                    <a:pt x="2060968" y="370078"/>
                    <a:pt x="2081191" y="359967"/>
                  </a:cubicBezTo>
                  <a:cubicBezTo>
                    <a:pt x="2093026" y="354050"/>
                    <a:pt x="2105723" y="354869"/>
                    <a:pt x="2118429" y="351692"/>
                  </a:cubicBezTo>
                  <a:cubicBezTo>
                    <a:pt x="2126891" y="349576"/>
                    <a:pt x="2134979" y="346175"/>
                    <a:pt x="2143254" y="343417"/>
                  </a:cubicBezTo>
                  <a:cubicBezTo>
                    <a:pt x="2147392" y="342038"/>
                    <a:pt x="2152038" y="341698"/>
                    <a:pt x="2155667" y="339279"/>
                  </a:cubicBezTo>
                  <a:cubicBezTo>
                    <a:pt x="2163942" y="333762"/>
                    <a:pt x="2171057" y="325874"/>
                    <a:pt x="2180492" y="322729"/>
                  </a:cubicBezTo>
                  <a:cubicBezTo>
                    <a:pt x="2188767" y="319971"/>
                    <a:pt x="2196856" y="316570"/>
                    <a:pt x="2205318" y="314454"/>
                  </a:cubicBezTo>
                  <a:cubicBezTo>
                    <a:pt x="2226099" y="309258"/>
                    <a:pt x="2216473" y="312114"/>
                    <a:pt x="2234280" y="306179"/>
                  </a:cubicBezTo>
                  <a:cubicBezTo>
                    <a:pt x="2238418" y="303421"/>
                    <a:pt x="2242149" y="299924"/>
                    <a:pt x="2246693" y="297904"/>
                  </a:cubicBezTo>
                  <a:cubicBezTo>
                    <a:pt x="2266945" y="288903"/>
                    <a:pt x="2269555" y="291045"/>
                    <a:pt x="2288069" y="285491"/>
                  </a:cubicBezTo>
                  <a:cubicBezTo>
                    <a:pt x="2296424" y="282985"/>
                    <a:pt x="2304619" y="279974"/>
                    <a:pt x="2312894" y="277216"/>
                  </a:cubicBezTo>
                  <a:cubicBezTo>
                    <a:pt x="2317032" y="275837"/>
                    <a:pt x="2321076" y="274136"/>
                    <a:pt x="2325307" y="273078"/>
                  </a:cubicBezTo>
                  <a:cubicBezTo>
                    <a:pt x="2330824" y="271699"/>
                    <a:pt x="2336410" y="270575"/>
                    <a:pt x="2341857" y="268941"/>
                  </a:cubicBezTo>
                  <a:cubicBezTo>
                    <a:pt x="2350212" y="266435"/>
                    <a:pt x="2358407" y="263424"/>
                    <a:pt x="2366682" y="260666"/>
                  </a:cubicBezTo>
                  <a:cubicBezTo>
                    <a:pt x="2375955" y="257575"/>
                    <a:pt x="2385990" y="253876"/>
                    <a:pt x="2395645" y="252391"/>
                  </a:cubicBezTo>
                  <a:cubicBezTo>
                    <a:pt x="2407989" y="250492"/>
                    <a:pt x="2420470" y="249632"/>
                    <a:pt x="2432883" y="248253"/>
                  </a:cubicBezTo>
                  <a:cubicBezTo>
                    <a:pt x="2437021" y="246874"/>
                    <a:pt x="2441556" y="246360"/>
                    <a:pt x="2445296" y="244116"/>
                  </a:cubicBezTo>
                  <a:cubicBezTo>
                    <a:pt x="2448641" y="242109"/>
                    <a:pt x="2449949" y="237289"/>
                    <a:pt x="2453571" y="235840"/>
                  </a:cubicBezTo>
                  <a:cubicBezTo>
                    <a:pt x="2464130" y="231616"/>
                    <a:pt x="2475638" y="230323"/>
                    <a:pt x="2486671" y="227565"/>
                  </a:cubicBezTo>
                  <a:cubicBezTo>
                    <a:pt x="2524196" y="218184"/>
                    <a:pt x="2477850" y="229169"/>
                    <a:pt x="2532185" y="219290"/>
                  </a:cubicBezTo>
                  <a:cubicBezTo>
                    <a:pt x="2537780" y="218273"/>
                    <a:pt x="2543288" y="216787"/>
                    <a:pt x="2548735" y="215153"/>
                  </a:cubicBezTo>
                  <a:cubicBezTo>
                    <a:pt x="2557090" y="212647"/>
                    <a:pt x="2565007" y="208589"/>
                    <a:pt x="2573560" y="206878"/>
                  </a:cubicBezTo>
                  <a:lnTo>
                    <a:pt x="2594248" y="202740"/>
                  </a:lnTo>
                  <a:cubicBezTo>
                    <a:pt x="2598386" y="199982"/>
                    <a:pt x="2602213" y="196689"/>
                    <a:pt x="2606661" y="194465"/>
                  </a:cubicBezTo>
                  <a:cubicBezTo>
                    <a:pt x="2613619" y="190986"/>
                    <a:pt x="2628987" y="188181"/>
                    <a:pt x="2635623" y="186190"/>
                  </a:cubicBezTo>
                  <a:cubicBezTo>
                    <a:pt x="2643978" y="183684"/>
                    <a:pt x="2660449" y="177915"/>
                    <a:pt x="2660449" y="177915"/>
                  </a:cubicBezTo>
                  <a:cubicBezTo>
                    <a:pt x="2664586" y="175157"/>
                    <a:pt x="2668317" y="171660"/>
                    <a:pt x="2672861" y="169640"/>
                  </a:cubicBezTo>
                  <a:cubicBezTo>
                    <a:pt x="2680832" y="166097"/>
                    <a:pt x="2690429" y="166203"/>
                    <a:pt x="2697687" y="161364"/>
                  </a:cubicBezTo>
                  <a:cubicBezTo>
                    <a:pt x="2708885" y="153898"/>
                    <a:pt x="2713523" y="150065"/>
                    <a:pt x="2726650" y="144814"/>
                  </a:cubicBezTo>
                  <a:cubicBezTo>
                    <a:pt x="2734749" y="141575"/>
                    <a:pt x="2744217" y="141377"/>
                    <a:pt x="2751475" y="136539"/>
                  </a:cubicBezTo>
                  <a:cubicBezTo>
                    <a:pt x="2755613" y="133781"/>
                    <a:pt x="2759440" y="130488"/>
                    <a:pt x="2763888" y="128264"/>
                  </a:cubicBezTo>
                  <a:cubicBezTo>
                    <a:pt x="2767789" y="126314"/>
                    <a:pt x="2772399" y="126076"/>
                    <a:pt x="2776300" y="124126"/>
                  </a:cubicBezTo>
                  <a:cubicBezTo>
                    <a:pt x="2780748" y="121902"/>
                    <a:pt x="2784169" y="117871"/>
                    <a:pt x="2788713" y="115851"/>
                  </a:cubicBezTo>
                  <a:cubicBezTo>
                    <a:pt x="2796684" y="112308"/>
                    <a:pt x="2806280" y="112414"/>
                    <a:pt x="2813538" y="107576"/>
                  </a:cubicBezTo>
                  <a:cubicBezTo>
                    <a:pt x="2822479" y="101616"/>
                    <a:pt x="2827461" y="96722"/>
                    <a:pt x="2838364" y="95164"/>
                  </a:cubicBezTo>
                  <a:cubicBezTo>
                    <a:pt x="2853444" y="93010"/>
                    <a:pt x="2868748" y="92806"/>
                    <a:pt x="2883877" y="91026"/>
                  </a:cubicBezTo>
                  <a:cubicBezTo>
                    <a:pt x="2892209" y="90046"/>
                    <a:pt x="2900386" y="87997"/>
                    <a:pt x="2908702" y="86888"/>
                  </a:cubicBezTo>
                  <a:cubicBezTo>
                    <a:pt x="2921081" y="85237"/>
                    <a:pt x="2933527" y="84130"/>
                    <a:pt x="2945940" y="82751"/>
                  </a:cubicBezTo>
                  <a:lnTo>
                    <a:pt x="3008004" y="62063"/>
                  </a:lnTo>
                  <a:cubicBezTo>
                    <a:pt x="3008008" y="62062"/>
                    <a:pt x="3032826" y="53790"/>
                    <a:pt x="3032829" y="53788"/>
                  </a:cubicBezTo>
                  <a:cubicBezTo>
                    <a:pt x="3062385" y="34084"/>
                    <a:pt x="3048006" y="39650"/>
                    <a:pt x="3074204" y="33100"/>
                  </a:cubicBezTo>
                  <a:cubicBezTo>
                    <a:pt x="3078342" y="30342"/>
                    <a:pt x="3082073" y="26845"/>
                    <a:pt x="3086617" y="24825"/>
                  </a:cubicBezTo>
                  <a:cubicBezTo>
                    <a:pt x="3094588" y="21282"/>
                    <a:pt x="3103167" y="19308"/>
                    <a:pt x="3111442" y="16550"/>
                  </a:cubicBezTo>
                  <a:cubicBezTo>
                    <a:pt x="3115580" y="15171"/>
                    <a:pt x="3120226" y="14831"/>
                    <a:pt x="3123855" y="12412"/>
                  </a:cubicBezTo>
                  <a:cubicBezTo>
                    <a:pt x="3137891" y="3055"/>
                    <a:pt x="3132752" y="7653"/>
                    <a:pt x="3140405" y="0"/>
                  </a:cubicBezTo>
                  <a:lnTo>
                    <a:pt x="3140405" y="724072"/>
                  </a:lnTo>
                  <a:cubicBezTo>
                    <a:pt x="3127992" y="726830"/>
                    <a:pt x="3115230" y="728326"/>
                    <a:pt x="3103167" y="732347"/>
                  </a:cubicBezTo>
                  <a:cubicBezTo>
                    <a:pt x="3098450" y="733919"/>
                    <a:pt x="3095203" y="738398"/>
                    <a:pt x="3090755" y="740622"/>
                  </a:cubicBezTo>
                  <a:cubicBezTo>
                    <a:pt x="3086854" y="742573"/>
                    <a:pt x="3082155" y="742642"/>
                    <a:pt x="3078342" y="744760"/>
                  </a:cubicBezTo>
                  <a:cubicBezTo>
                    <a:pt x="3069648" y="749590"/>
                    <a:pt x="3061792" y="755793"/>
                    <a:pt x="3053517" y="761310"/>
                  </a:cubicBezTo>
                  <a:lnTo>
                    <a:pt x="3041104" y="769585"/>
                  </a:lnTo>
                  <a:lnTo>
                    <a:pt x="3028691" y="777860"/>
                  </a:lnTo>
                  <a:lnTo>
                    <a:pt x="3012141" y="802686"/>
                  </a:lnTo>
                  <a:cubicBezTo>
                    <a:pt x="3009383" y="806823"/>
                    <a:pt x="3008003" y="812340"/>
                    <a:pt x="3003866" y="815098"/>
                  </a:cubicBezTo>
                  <a:cubicBezTo>
                    <a:pt x="2999728" y="817856"/>
                    <a:pt x="2995336" y="820266"/>
                    <a:pt x="2991453" y="823373"/>
                  </a:cubicBezTo>
                  <a:cubicBezTo>
                    <a:pt x="2975225" y="836356"/>
                    <a:pt x="2992323" y="828601"/>
                    <a:pt x="2970766" y="835786"/>
                  </a:cubicBezTo>
                  <a:cubicBezTo>
                    <a:pt x="2946680" y="859869"/>
                    <a:pt x="2981406" y="826228"/>
                    <a:pt x="2950078" y="852336"/>
                  </a:cubicBezTo>
                  <a:cubicBezTo>
                    <a:pt x="2945583" y="856082"/>
                    <a:pt x="2942534" y="861503"/>
                    <a:pt x="2937665" y="864749"/>
                  </a:cubicBezTo>
                  <a:cubicBezTo>
                    <a:pt x="2934036" y="867168"/>
                    <a:pt x="2929065" y="866769"/>
                    <a:pt x="2925252" y="868887"/>
                  </a:cubicBezTo>
                  <a:cubicBezTo>
                    <a:pt x="2916558" y="873717"/>
                    <a:pt x="2908702" y="879920"/>
                    <a:pt x="2900427" y="885437"/>
                  </a:cubicBezTo>
                  <a:lnTo>
                    <a:pt x="2900427" y="885437"/>
                  </a:lnTo>
                  <a:cubicBezTo>
                    <a:pt x="2896289" y="889575"/>
                    <a:pt x="2892633" y="894257"/>
                    <a:pt x="2888014" y="897850"/>
                  </a:cubicBezTo>
                  <a:cubicBezTo>
                    <a:pt x="2880164" y="903956"/>
                    <a:pt x="2871464" y="908883"/>
                    <a:pt x="2863189" y="914400"/>
                  </a:cubicBezTo>
                  <a:lnTo>
                    <a:pt x="2825951" y="939225"/>
                  </a:lnTo>
                  <a:lnTo>
                    <a:pt x="2788713" y="964050"/>
                  </a:lnTo>
                  <a:cubicBezTo>
                    <a:pt x="2784575" y="966809"/>
                    <a:pt x="2781018" y="970754"/>
                    <a:pt x="2776300" y="972326"/>
                  </a:cubicBezTo>
                  <a:lnTo>
                    <a:pt x="2763888" y="976463"/>
                  </a:lnTo>
                  <a:cubicBezTo>
                    <a:pt x="2755613" y="981980"/>
                    <a:pt x="2748497" y="989868"/>
                    <a:pt x="2739062" y="993013"/>
                  </a:cubicBezTo>
                  <a:lnTo>
                    <a:pt x="2714237" y="1001288"/>
                  </a:lnTo>
                  <a:cubicBezTo>
                    <a:pt x="2690172" y="1025356"/>
                    <a:pt x="2724854" y="991752"/>
                    <a:pt x="2693549" y="1017839"/>
                  </a:cubicBezTo>
                  <a:cubicBezTo>
                    <a:pt x="2689054" y="1021585"/>
                    <a:pt x="2685632" y="1026505"/>
                    <a:pt x="2681137" y="1030251"/>
                  </a:cubicBezTo>
                  <a:cubicBezTo>
                    <a:pt x="2677317" y="1033434"/>
                    <a:pt x="2672607" y="1035419"/>
                    <a:pt x="2668724" y="1038526"/>
                  </a:cubicBezTo>
                  <a:cubicBezTo>
                    <a:pt x="2665678" y="1040963"/>
                    <a:pt x="2663570" y="1044461"/>
                    <a:pt x="2660449" y="1046802"/>
                  </a:cubicBezTo>
                  <a:cubicBezTo>
                    <a:pt x="2652493" y="1052769"/>
                    <a:pt x="2643898" y="1057835"/>
                    <a:pt x="2635623" y="1063352"/>
                  </a:cubicBezTo>
                  <a:lnTo>
                    <a:pt x="2610798" y="1079902"/>
                  </a:lnTo>
                  <a:lnTo>
                    <a:pt x="2598385" y="1088177"/>
                  </a:lnTo>
                  <a:cubicBezTo>
                    <a:pt x="2576320" y="1121275"/>
                    <a:pt x="2605278" y="1081285"/>
                    <a:pt x="2577698" y="1108865"/>
                  </a:cubicBezTo>
                  <a:cubicBezTo>
                    <a:pt x="2555154" y="1131409"/>
                    <a:pt x="2576579" y="1121650"/>
                    <a:pt x="2552872" y="1129553"/>
                  </a:cubicBezTo>
                  <a:cubicBezTo>
                    <a:pt x="2550114" y="1133690"/>
                    <a:pt x="2548814" y="1139330"/>
                    <a:pt x="2544597" y="1141965"/>
                  </a:cubicBezTo>
                  <a:cubicBezTo>
                    <a:pt x="2537200" y="1146588"/>
                    <a:pt x="2528047" y="1147482"/>
                    <a:pt x="2519772" y="1150240"/>
                  </a:cubicBezTo>
                  <a:lnTo>
                    <a:pt x="2507359" y="1154378"/>
                  </a:lnTo>
                  <a:cubicBezTo>
                    <a:pt x="2503222" y="1155757"/>
                    <a:pt x="2498576" y="1156097"/>
                    <a:pt x="2494947" y="1158516"/>
                  </a:cubicBezTo>
                  <a:cubicBezTo>
                    <a:pt x="2478905" y="1169210"/>
                    <a:pt x="2487252" y="1165219"/>
                    <a:pt x="2470121" y="1170928"/>
                  </a:cubicBezTo>
                  <a:cubicBezTo>
                    <a:pt x="2445917" y="1195132"/>
                    <a:pt x="2457547" y="1186206"/>
                    <a:pt x="2437021" y="1199891"/>
                  </a:cubicBezTo>
                  <a:cubicBezTo>
                    <a:pt x="2435642" y="1204029"/>
                    <a:pt x="2435608" y="1208898"/>
                    <a:pt x="2432883" y="1212304"/>
                  </a:cubicBezTo>
                  <a:cubicBezTo>
                    <a:pt x="2429777" y="1216187"/>
                    <a:pt x="2424354" y="1217473"/>
                    <a:pt x="2420471" y="1220579"/>
                  </a:cubicBezTo>
                  <a:cubicBezTo>
                    <a:pt x="2417425" y="1223016"/>
                    <a:pt x="2415241" y="1226417"/>
                    <a:pt x="2412195" y="1228854"/>
                  </a:cubicBezTo>
                  <a:cubicBezTo>
                    <a:pt x="2408312" y="1231960"/>
                    <a:pt x="2403603" y="1233946"/>
                    <a:pt x="2399783" y="1237129"/>
                  </a:cubicBezTo>
                  <a:cubicBezTo>
                    <a:pt x="2395288" y="1240875"/>
                    <a:pt x="2391865" y="1245796"/>
                    <a:pt x="2387370" y="1249542"/>
                  </a:cubicBezTo>
                  <a:cubicBezTo>
                    <a:pt x="2383550" y="1252725"/>
                    <a:pt x="2379004" y="1254927"/>
                    <a:pt x="2374957" y="1257817"/>
                  </a:cubicBezTo>
                  <a:cubicBezTo>
                    <a:pt x="2353038" y="1273473"/>
                    <a:pt x="2366138" y="1267653"/>
                    <a:pt x="2345995" y="1274367"/>
                  </a:cubicBezTo>
                  <a:cubicBezTo>
                    <a:pt x="2327428" y="1292932"/>
                    <a:pt x="2349477" y="1273352"/>
                    <a:pt x="2325307" y="1286780"/>
                  </a:cubicBezTo>
                  <a:cubicBezTo>
                    <a:pt x="2316613" y="1291610"/>
                    <a:pt x="2308756" y="1297813"/>
                    <a:pt x="2300481" y="1303330"/>
                  </a:cubicBezTo>
                  <a:cubicBezTo>
                    <a:pt x="2296344" y="1306088"/>
                    <a:pt x="2292786" y="1310032"/>
                    <a:pt x="2288069" y="1311605"/>
                  </a:cubicBezTo>
                  <a:cubicBezTo>
                    <a:pt x="2265311" y="1319192"/>
                    <a:pt x="2285702" y="1311185"/>
                    <a:pt x="2263243" y="1324018"/>
                  </a:cubicBezTo>
                  <a:cubicBezTo>
                    <a:pt x="2248927" y="1332198"/>
                    <a:pt x="2248206" y="1331789"/>
                    <a:pt x="2234280" y="1336431"/>
                  </a:cubicBezTo>
                  <a:cubicBezTo>
                    <a:pt x="2230143" y="1340568"/>
                    <a:pt x="2226363" y="1345097"/>
                    <a:pt x="2221868" y="1348843"/>
                  </a:cubicBezTo>
                  <a:cubicBezTo>
                    <a:pt x="2218048" y="1352026"/>
                    <a:pt x="2212971" y="1353602"/>
                    <a:pt x="2209455" y="1357118"/>
                  </a:cubicBezTo>
                  <a:cubicBezTo>
                    <a:pt x="2174585" y="1391988"/>
                    <a:pt x="2223957" y="1348300"/>
                    <a:pt x="2197042" y="1381944"/>
                  </a:cubicBezTo>
                  <a:cubicBezTo>
                    <a:pt x="2191208" y="1389237"/>
                    <a:pt x="2180395" y="1391630"/>
                    <a:pt x="2172217" y="1394356"/>
                  </a:cubicBezTo>
                  <a:cubicBezTo>
                    <a:pt x="2143763" y="1413326"/>
                    <a:pt x="2156827" y="1407762"/>
                    <a:pt x="2134979" y="1415044"/>
                  </a:cubicBezTo>
                  <a:cubicBezTo>
                    <a:pt x="2106525" y="1434013"/>
                    <a:pt x="2119589" y="1428449"/>
                    <a:pt x="2097741" y="1435732"/>
                  </a:cubicBezTo>
                  <a:cubicBezTo>
                    <a:pt x="2093603" y="1439870"/>
                    <a:pt x="2090443" y="1445303"/>
                    <a:pt x="2085328" y="1448145"/>
                  </a:cubicBezTo>
                  <a:cubicBezTo>
                    <a:pt x="2055039" y="1464972"/>
                    <a:pt x="2063233" y="1445416"/>
                    <a:pt x="2035678" y="1472970"/>
                  </a:cubicBezTo>
                  <a:cubicBezTo>
                    <a:pt x="2007336" y="1501311"/>
                    <a:pt x="2020589" y="1491303"/>
                    <a:pt x="1998440" y="1506070"/>
                  </a:cubicBezTo>
                  <a:cubicBezTo>
                    <a:pt x="1995682" y="1510208"/>
                    <a:pt x="1993681" y="1514967"/>
                    <a:pt x="1990165" y="1518483"/>
                  </a:cubicBezTo>
                  <a:cubicBezTo>
                    <a:pt x="1978308" y="1530340"/>
                    <a:pt x="1978799" y="1524166"/>
                    <a:pt x="1965339" y="1530896"/>
                  </a:cubicBezTo>
                  <a:cubicBezTo>
                    <a:pt x="1933264" y="1546934"/>
                    <a:pt x="1971708" y="1532912"/>
                    <a:pt x="1940514" y="1543308"/>
                  </a:cubicBezTo>
                  <a:cubicBezTo>
                    <a:pt x="1936376" y="1546066"/>
                    <a:pt x="1931984" y="1548476"/>
                    <a:pt x="1928101" y="1551583"/>
                  </a:cubicBezTo>
                  <a:cubicBezTo>
                    <a:pt x="1925055" y="1554020"/>
                    <a:pt x="1923171" y="1557852"/>
                    <a:pt x="1919826" y="1559859"/>
                  </a:cubicBezTo>
                  <a:cubicBezTo>
                    <a:pt x="1916086" y="1562103"/>
                    <a:pt x="1911551" y="1562617"/>
                    <a:pt x="1907414" y="1563996"/>
                  </a:cubicBezTo>
                  <a:cubicBezTo>
                    <a:pt x="1888847" y="1582561"/>
                    <a:pt x="1910896" y="1562981"/>
                    <a:pt x="1886726" y="1576409"/>
                  </a:cubicBezTo>
                  <a:cubicBezTo>
                    <a:pt x="1878032" y="1581239"/>
                    <a:pt x="1870175" y="1587442"/>
                    <a:pt x="1861900" y="1592959"/>
                  </a:cubicBezTo>
                  <a:cubicBezTo>
                    <a:pt x="1821573" y="1619843"/>
                    <a:pt x="1884222" y="1577747"/>
                    <a:pt x="1832937" y="1613647"/>
                  </a:cubicBezTo>
                  <a:cubicBezTo>
                    <a:pt x="1824789" y="1619350"/>
                    <a:pt x="1817547" y="1627052"/>
                    <a:pt x="1808112" y="1630197"/>
                  </a:cubicBezTo>
                  <a:cubicBezTo>
                    <a:pt x="1803974" y="1631576"/>
                    <a:pt x="1799512" y="1632217"/>
                    <a:pt x="1795699" y="1634335"/>
                  </a:cubicBezTo>
                  <a:cubicBezTo>
                    <a:pt x="1787005" y="1639165"/>
                    <a:pt x="1779149" y="1645368"/>
                    <a:pt x="1770874" y="1650885"/>
                  </a:cubicBezTo>
                  <a:cubicBezTo>
                    <a:pt x="1766736" y="1653643"/>
                    <a:pt x="1763179" y="1657588"/>
                    <a:pt x="1758461" y="1659160"/>
                  </a:cubicBezTo>
                  <a:lnTo>
                    <a:pt x="1746049" y="1663297"/>
                  </a:lnTo>
                  <a:cubicBezTo>
                    <a:pt x="1741911" y="1666056"/>
                    <a:pt x="1738084" y="1669349"/>
                    <a:pt x="1733636" y="1671573"/>
                  </a:cubicBezTo>
                  <a:cubicBezTo>
                    <a:pt x="1729735" y="1673523"/>
                    <a:pt x="1725036" y="1673592"/>
                    <a:pt x="1721223" y="1675710"/>
                  </a:cubicBezTo>
                  <a:cubicBezTo>
                    <a:pt x="1683583" y="1696620"/>
                    <a:pt x="1708106" y="1684572"/>
                    <a:pt x="1683985" y="1704673"/>
                  </a:cubicBezTo>
                  <a:cubicBezTo>
                    <a:pt x="1666201" y="1719493"/>
                    <a:pt x="1677819" y="1707756"/>
                    <a:pt x="1659160" y="1717086"/>
                  </a:cubicBezTo>
                  <a:cubicBezTo>
                    <a:pt x="1654712" y="1719310"/>
                    <a:pt x="1651291" y="1723341"/>
                    <a:pt x="1646747" y="1725361"/>
                  </a:cubicBezTo>
                  <a:cubicBezTo>
                    <a:pt x="1638776" y="1728904"/>
                    <a:pt x="1630197" y="1730878"/>
                    <a:pt x="1621922" y="1733636"/>
                  </a:cubicBezTo>
                  <a:lnTo>
                    <a:pt x="1609509" y="1737773"/>
                  </a:lnTo>
                  <a:cubicBezTo>
                    <a:pt x="1581055" y="1756743"/>
                    <a:pt x="1594119" y="1751179"/>
                    <a:pt x="1572271" y="1758461"/>
                  </a:cubicBezTo>
                  <a:cubicBezTo>
                    <a:pt x="1543817" y="1777431"/>
                    <a:pt x="1556881" y="1771867"/>
                    <a:pt x="1535033" y="1779149"/>
                  </a:cubicBezTo>
                  <a:cubicBezTo>
                    <a:pt x="1532275" y="1783287"/>
                    <a:pt x="1530500" y="1788287"/>
                    <a:pt x="1526758" y="1791562"/>
                  </a:cubicBezTo>
                  <a:cubicBezTo>
                    <a:pt x="1491972" y="1822000"/>
                    <a:pt x="1514145" y="1799937"/>
                    <a:pt x="1489520" y="1812250"/>
                  </a:cubicBezTo>
                  <a:cubicBezTo>
                    <a:pt x="1462449" y="1825786"/>
                    <a:pt x="1492146" y="1814637"/>
                    <a:pt x="1464695" y="1832937"/>
                  </a:cubicBezTo>
                  <a:cubicBezTo>
                    <a:pt x="1461066" y="1835356"/>
                    <a:pt x="1456095" y="1834957"/>
                    <a:pt x="1452282" y="1837075"/>
                  </a:cubicBezTo>
                  <a:cubicBezTo>
                    <a:pt x="1443588" y="1841905"/>
                    <a:pt x="1436691" y="1849931"/>
                    <a:pt x="1427457" y="1853625"/>
                  </a:cubicBezTo>
                  <a:cubicBezTo>
                    <a:pt x="1402720" y="1863520"/>
                    <a:pt x="1413815" y="1859551"/>
                    <a:pt x="1394357" y="1866038"/>
                  </a:cubicBezTo>
                  <a:cubicBezTo>
                    <a:pt x="1375787" y="1884606"/>
                    <a:pt x="1397842" y="1865020"/>
                    <a:pt x="1373669" y="1878450"/>
                  </a:cubicBezTo>
                  <a:cubicBezTo>
                    <a:pt x="1330988" y="1902162"/>
                    <a:pt x="1364516" y="1889777"/>
                    <a:pt x="1336431" y="1899138"/>
                  </a:cubicBezTo>
                  <a:cubicBezTo>
                    <a:pt x="1304574" y="1930995"/>
                    <a:pt x="1321342" y="1917473"/>
                    <a:pt x="1286780" y="1940514"/>
                  </a:cubicBezTo>
                  <a:cubicBezTo>
                    <a:pt x="1282642" y="1943272"/>
                    <a:pt x="1279085" y="1947216"/>
                    <a:pt x="1274367" y="1948789"/>
                  </a:cubicBezTo>
                  <a:lnTo>
                    <a:pt x="1249542" y="1957064"/>
                  </a:lnTo>
                  <a:cubicBezTo>
                    <a:pt x="1244471" y="1961121"/>
                    <a:pt x="1225222" y="1977499"/>
                    <a:pt x="1216442" y="1981889"/>
                  </a:cubicBezTo>
                  <a:cubicBezTo>
                    <a:pt x="1212541" y="1983840"/>
                    <a:pt x="1207842" y="1983909"/>
                    <a:pt x="1204029" y="1986027"/>
                  </a:cubicBezTo>
                  <a:cubicBezTo>
                    <a:pt x="1195335" y="1990857"/>
                    <a:pt x="1188639" y="1999432"/>
                    <a:pt x="1179204" y="2002577"/>
                  </a:cubicBezTo>
                  <a:cubicBezTo>
                    <a:pt x="1148000" y="2012979"/>
                    <a:pt x="1186466" y="1998947"/>
                    <a:pt x="1154378" y="2014990"/>
                  </a:cubicBezTo>
                  <a:cubicBezTo>
                    <a:pt x="1150477" y="2016940"/>
                    <a:pt x="1146103" y="2017748"/>
                    <a:pt x="1141966" y="2019127"/>
                  </a:cubicBezTo>
                  <a:cubicBezTo>
                    <a:pt x="1137828" y="2021885"/>
                    <a:pt x="1134001" y="2025178"/>
                    <a:pt x="1129553" y="2027402"/>
                  </a:cubicBezTo>
                  <a:cubicBezTo>
                    <a:pt x="1125652" y="2029353"/>
                    <a:pt x="1120927" y="2029376"/>
                    <a:pt x="1117140" y="2031540"/>
                  </a:cubicBezTo>
                  <a:cubicBezTo>
                    <a:pt x="1082076" y="2051577"/>
                    <a:pt x="1116635" y="2038606"/>
                    <a:pt x="1088177" y="2048090"/>
                  </a:cubicBezTo>
                  <a:cubicBezTo>
                    <a:pt x="1084040" y="2052228"/>
                    <a:pt x="1080260" y="2056757"/>
                    <a:pt x="1075765" y="2060503"/>
                  </a:cubicBezTo>
                  <a:cubicBezTo>
                    <a:pt x="1061735" y="2072195"/>
                    <a:pt x="1066304" y="2066331"/>
                    <a:pt x="1050939" y="2072916"/>
                  </a:cubicBezTo>
                  <a:cubicBezTo>
                    <a:pt x="1020652" y="2085897"/>
                    <a:pt x="1048349" y="2077701"/>
                    <a:pt x="1017839" y="2085328"/>
                  </a:cubicBezTo>
                  <a:cubicBezTo>
                    <a:pt x="989385" y="2104297"/>
                    <a:pt x="1002449" y="2098733"/>
                    <a:pt x="980601" y="2106016"/>
                  </a:cubicBezTo>
                  <a:cubicBezTo>
                    <a:pt x="949038" y="2137579"/>
                    <a:pt x="985713" y="2104605"/>
                    <a:pt x="955776" y="2122566"/>
                  </a:cubicBezTo>
                  <a:cubicBezTo>
                    <a:pt x="931272" y="2137267"/>
                    <a:pt x="974187" y="2130221"/>
                    <a:pt x="922675" y="2147392"/>
                  </a:cubicBezTo>
                  <a:lnTo>
                    <a:pt x="897850" y="2155667"/>
                  </a:lnTo>
                  <a:lnTo>
                    <a:pt x="885437" y="2159804"/>
                  </a:lnTo>
                  <a:cubicBezTo>
                    <a:pt x="881299" y="2162562"/>
                    <a:pt x="877568" y="2166059"/>
                    <a:pt x="873024" y="2168079"/>
                  </a:cubicBezTo>
                  <a:cubicBezTo>
                    <a:pt x="865053" y="2171622"/>
                    <a:pt x="856474" y="2173596"/>
                    <a:pt x="848199" y="2176354"/>
                  </a:cubicBezTo>
                  <a:lnTo>
                    <a:pt x="835786" y="2180492"/>
                  </a:lnTo>
                  <a:lnTo>
                    <a:pt x="823374" y="2184630"/>
                  </a:lnTo>
                  <a:lnTo>
                    <a:pt x="810961" y="2188767"/>
                  </a:lnTo>
                  <a:cubicBezTo>
                    <a:pt x="806823" y="2191525"/>
                    <a:pt x="802996" y="2194818"/>
                    <a:pt x="798548" y="2197042"/>
                  </a:cubicBezTo>
                  <a:cubicBezTo>
                    <a:pt x="794647" y="2198992"/>
                    <a:pt x="789948" y="2199062"/>
                    <a:pt x="786136" y="2201180"/>
                  </a:cubicBezTo>
                  <a:cubicBezTo>
                    <a:pt x="777442" y="2206010"/>
                    <a:pt x="769585" y="2212213"/>
                    <a:pt x="761310" y="2217730"/>
                  </a:cubicBezTo>
                  <a:lnTo>
                    <a:pt x="736485" y="2234280"/>
                  </a:lnTo>
                  <a:cubicBezTo>
                    <a:pt x="732347" y="2237038"/>
                    <a:pt x="728790" y="2240982"/>
                    <a:pt x="724072" y="2242555"/>
                  </a:cubicBezTo>
                  <a:lnTo>
                    <a:pt x="686834" y="2254968"/>
                  </a:lnTo>
                  <a:cubicBezTo>
                    <a:pt x="682697" y="2256347"/>
                    <a:pt x="678051" y="2256687"/>
                    <a:pt x="674422" y="2259106"/>
                  </a:cubicBezTo>
                  <a:cubicBezTo>
                    <a:pt x="658380" y="2269800"/>
                    <a:pt x="666727" y="2265809"/>
                    <a:pt x="649596" y="2271518"/>
                  </a:cubicBezTo>
                  <a:cubicBezTo>
                    <a:pt x="614031" y="2295229"/>
                    <a:pt x="659026" y="2266803"/>
                    <a:pt x="624771" y="2283931"/>
                  </a:cubicBezTo>
                  <a:cubicBezTo>
                    <a:pt x="620323" y="2286155"/>
                    <a:pt x="616806" y="2289982"/>
                    <a:pt x="612358" y="2292206"/>
                  </a:cubicBezTo>
                  <a:cubicBezTo>
                    <a:pt x="608457" y="2294156"/>
                    <a:pt x="603758" y="2294226"/>
                    <a:pt x="599946" y="2296344"/>
                  </a:cubicBezTo>
                  <a:cubicBezTo>
                    <a:pt x="591252" y="2301174"/>
                    <a:pt x="584555" y="2309749"/>
                    <a:pt x="575120" y="2312894"/>
                  </a:cubicBezTo>
                  <a:lnTo>
                    <a:pt x="550295" y="2321169"/>
                  </a:lnTo>
                  <a:cubicBezTo>
                    <a:pt x="546157" y="2322548"/>
                    <a:pt x="542113" y="2324249"/>
                    <a:pt x="537882" y="2325307"/>
                  </a:cubicBezTo>
                  <a:cubicBezTo>
                    <a:pt x="512872" y="2331559"/>
                    <a:pt x="526723" y="2327647"/>
                    <a:pt x="496507" y="2337719"/>
                  </a:cubicBezTo>
                  <a:lnTo>
                    <a:pt x="484094" y="2341857"/>
                  </a:lnTo>
                  <a:cubicBezTo>
                    <a:pt x="444489" y="2381459"/>
                    <a:pt x="495201" y="2334451"/>
                    <a:pt x="459269" y="2358407"/>
                  </a:cubicBezTo>
                  <a:cubicBezTo>
                    <a:pt x="428281" y="2379067"/>
                    <a:pt x="463953" y="2365122"/>
                    <a:pt x="434443" y="2374957"/>
                  </a:cubicBezTo>
                  <a:cubicBezTo>
                    <a:pt x="398878" y="2398668"/>
                    <a:pt x="443873" y="2370242"/>
                    <a:pt x="409618" y="2387370"/>
                  </a:cubicBezTo>
                  <a:cubicBezTo>
                    <a:pt x="377532" y="2403413"/>
                    <a:pt x="415994" y="2389381"/>
                    <a:pt x="384793" y="2399783"/>
                  </a:cubicBezTo>
                  <a:cubicBezTo>
                    <a:pt x="369503" y="2422716"/>
                    <a:pt x="385266" y="2404577"/>
                    <a:pt x="364105" y="2416333"/>
                  </a:cubicBezTo>
                  <a:cubicBezTo>
                    <a:pt x="315977" y="2443071"/>
                    <a:pt x="362788" y="2425046"/>
                    <a:pt x="314454" y="2441158"/>
                  </a:cubicBezTo>
                  <a:lnTo>
                    <a:pt x="302042" y="2445296"/>
                  </a:lnTo>
                  <a:lnTo>
                    <a:pt x="289629" y="2449433"/>
                  </a:lnTo>
                  <a:cubicBezTo>
                    <a:pt x="281354" y="2454950"/>
                    <a:pt x="271836" y="2458951"/>
                    <a:pt x="264804" y="2465983"/>
                  </a:cubicBezTo>
                  <a:cubicBezTo>
                    <a:pt x="262045" y="2468742"/>
                    <a:pt x="260017" y="2472514"/>
                    <a:pt x="256528" y="2474259"/>
                  </a:cubicBezTo>
                  <a:cubicBezTo>
                    <a:pt x="248726" y="2478160"/>
                    <a:pt x="239978" y="2479776"/>
                    <a:pt x="231703" y="2482534"/>
                  </a:cubicBezTo>
                  <a:lnTo>
                    <a:pt x="219290" y="2486671"/>
                  </a:lnTo>
                  <a:lnTo>
                    <a:pt x="206878" y="2490809"/>
                  </a:lnTo>
                  <a:cubicBezTo>
                    <a:pt x="204120" y="2486671"/>
                    <a:pt x="202820" y="2481032"/>
                    <a:pt x="198603" y="2478396"/>
                  </a:cubicBezTo>
                  <a:cubicBezTo>
                    <a:pt x="191206" y="2473773"/>
                    <a:pt x="182052" y="2472880"/>
                    <a:pt x="173777" y="2470121"/>
                  </a:cubicBezTo>
                  <a:lnTo>
                    <a:pt x="136539" y="2457708"/>
                  </a:lnTo>
                  <a:lnTo>
                    <a:pt x="111714" y="2449433"/>
                  </a:lnTo>
                  <a:lnTo>
                    <a:pt x="99301" y="2445296"/>
                  </a:lnTo>
                  <a:cubicBezTo>
                    <a:pt x="82821" y="2420575"/>
                    <a:pt x="100818" y="2442068"/>
                    <a:pt x="78614" y="2428745"/>
                  </a:cubicBezTo>
                  <a:cubicBezTo>
                    <a:pt x="50222" y="2411710"/>
                    <a:pt x="93079" y="2428050"/>
                    <a:pt x="57926" y="2416333"/>
                  </a:cubicBezTo>
                  <a:cubicBezTo>
                    <a:pt x="53788" y="2413575"/>
                    <a:pt x="49333" y="2411241"/>
                    <a:pt x="45513" y="2408058"/>
                  </a:cubicBezTo>
                  <a:cubicBezTo>
                    <a:pt x="41018" y="2404312"/>
                    <a:pt x="37969" y="2398891"/>
                    <a:pt x="33100" y="2395645"/>
                  </a:cubicBezTo>
                  <a:cubicBezTo>
                    <a:pt x="29471" y="2393226"/>
                    <a:pt x="24825" y="2392886"/>
                    <a:pt x="20688" y="2391507"/>
                  </a:cubicBezTo>
                  <a:cubicBezTo>
                    <a:pt x="17930" y="2387370"/>
                    <a:pt x="15519" y="2382978"/>
                    <a:pt x="12413" y="2379095"/>
                  </a:cubicBezTo>
                  <a:cubicBezTo>
                    <a:pt x="9976" y="2376049"/>
                    <a:pt x="2069" y="2365303"/>
                    <a:pt x="0" y="2362545"/>
                  </a:cubicBezTo>
                  <a:close/>
                </a:path>
              </a:pathLst>
            </a:custGeom>
            <a:solidFill>
              <a:srgbClr val="92D050">
                <a:alpha val="44000"/>
              </a:srgbClr>
            </a:solidFill>
            <a:ln w="9525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FF3542A6-9BE1-0C41-9EEA-12683FF1E985}"/>
                </a:ext>
              </a:extLst>
            </p:cNvPr>
            <p:cNvSpPr/>
            <p:nvPr/>
          </p:nvSpPr>
          <p:spPr bwMode="auto">
            <a:xfrm rot="18807867">
              <a:off x="4942567" y="4575172"/>
              <a:ext cx="264254" cy="41670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4FA5A08-7DE7-D349-80D4-2A49DEDA2C45}"/>
                </a:ext>
              </a:extLst>
            </p:cNvPr>
            <p:cNvSpPr/>
            <p:nvPr/>
          </p:nvSpPr>
          <p:spPr bwMode="auto">
            <a:xfrm rot="18505338">
              <a:off x="5539809" y="4024688"/>
              <a:ext cx="264254" cy="570812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53E34A51-59BA-164B-B610-C00B076E4BE0}"/>
                </a:ext>
              </a:extLst>
            </p:cNvPr>
            <p:cNvSpPr/>
            <p:nvPr/>
          </p:nvSpPr>
          <p:spPr bwMode="auto">
            <a:xfrm rot="18303039">
              <a:off x="6032431" y="3498779"/>
              <a:ext cx="264254" cy="698923"/>
            </a:xfrm>
            <a:prstGeom prst="downArrow">
              <a:avLst/>
            </a:prstGeom>
            <a:solidFill>
              <a:schemeClr val="lt1">
                <a:alpha val="23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/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E18721-CACB-3646-9FAD-157E7008A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936" y="4568129"/>
                  <a:ext cx="139063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18" t="-5882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94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53A-C781-FA42-8C2E-94BDCCC5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Minimise Power… What a big fan you have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B56A0-AA7C-114C-99F0-28969FB6B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81CF2-EAEF-5347-B6DA-DEAF312B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49401"/>
            <a:ext cx="6223000" cy="4902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26F1F20-8D0C-0B46-8FF4-A416DC435453}"/>
              </a:ext>
            </a:extLst>
          </p:cNvPr>
          <p:cNvSpPr/>
          <p:nvPr/>
        </p:nvSpPr>
        <p:spPr bwMode="auto">
          <a:xfrm>
            <a:off x="3806493" y="3093273"/>
            <a:ext cx="3140405" cy="2490809"/>
          </a:xfrm>
          <a:custGeom>
            <a:avLst/>
            <a:gdLst>
              <a:gd name="connsiteX0" fmla="*/ 0 w 3140405"/>
              <a:gd name="connsiteY0" fmla="*/ 2362545 h 2490809"/>
              <a:gd name="connsiteX1" fmla="*/ 0 w 3140405"/>
              <a:gd name="connsiteY1" fmla="*/ 2362545 h 2490809"/>
              <a:gd name="connsiteX2" fmla="*/ 37238 w 3140405"/>
              <a:gd name="connsiteY2" fmla="*/ 2366682 h 2490809"/>
              <a:gd name="connsiteX3" fmla="*/ 62063 w 3140405"/>
              <a:gd name="connsiteY3" fmla="*/ 2350132 h 2490809"/>
              <a:gd name="connsiteX4" fmla="*/ 99301 w 3140405"/>
              <a:gd name="connsiteY4" fmla="*/ 2325307 h 2490809"/>
              <a:gd name="connsiteX5" fmla="*/ 124127 w 3140405"/>
              <a:gd name="connsiteY5" fmla="*/ 2308756 h 2490809"/>
              <a:gd name="connsiteX6" fmla="*/ 136539 w 3140405"/>
              <a:gd name="connsiteY6" fmla="*/ 2304619 h 2490809"/>
              <a:gd name="connsiteX7" fmla="*/ 173777 w 3140405"/>
              <a:gd name="connsiteY7" fmla="*/ 2275656 h 2490809"/>
              <a:gd name="connsiteX8" fmla="*/ 198603 w 3140405"/>
              <a:gd name="connsiteY8" fmla="*/ 2259106 h 2490809"/>
              <a:gd name="connsiteX9" fmla="*/ 211015 w 3140405"/>
              <a:gd name="connsiteY9" fmla="*/ 2250831 h 2490809"/>
              <a:gd name="connsiteX10" fmla="*/ 223428 w 3140405"/>
              <a:gd name="connsiteY10" fmla="*/ 2246693 h 2490809"/>
              <a:gd name="connsiteX11" fmla="*/ 248253 w 3140405"/>
              <a:gd name="connsiteY11" fmla="*/ 2230143 h 2490809"/>
              <a:gd name="connsiteX12" fmla="*/ 260666 w 3140405"/>
              <a:gd name="connsiteY12" fmla="*/ 2221868 h 2490809"/>
              <a:gd name="connsiteX13" fmla="*/ 281354 w 3140405"/>
              <a:gd name="connsiteY13" fmla="*/ 2201180 h 2490809"/>
              <a:gd name="connsiteX14" fmla="*/ 293766 w 3140405"/>
              <a:gd name="connsiteY14" fmla="*/ 2188767 h 2490809"/>
              <a:gd name="connsiteX15" fmla="*/ 318592 w 3140405"/>
              <a:gd name="connsiteY15" fmla="*/ 2172217 h 2490809"/>
              <a:gd name="connsiteX16" fmla="*/ 331004 w 3140405"/>
              <a:gd name="connsiteY16" fmla="*/ 2163942 h 2490809"/>
              <a:gd name="connsiteX17" fmla="*/ 351692 w 3140405"/>
              <a:gd name="connsiteY17" fmla="*/ 2143254 h 2490809"/>
              <a:gd name="connsiteX18" fmla="*/ 364105 w 3140405"/>
              <a:gd name="connsiteY18" fmla="*/ 2130841 h 2490809"/>
              <a:gd name="connsiteX19" fmla="*/ 376518 w 3140405"/>
              <a:gd name="connsiteY19" fmla="*/ 2122566 h 2490809"/>
              <a:gd name="connsiteX20" fmla="*/ 397205 w 3140405"/>
              <a:gd name="connsiteY20" fmla="*/ 2101878 h 2490809"/>
              <a:gd name="connsiteX21" fmla="*/ 409618 w 3140405"/>
              <a:gd name="connsiteY21" fmla="*/ 2093603 h 2490809"/>
              <a:gd name="connsiteX22" fmla="*/ 434443 w 3140405"/>
              <a:gd name="connsiteY22" fmla="*/ 2068778 h 2490809"/>
              <a:gd name="connsiteX23" fmla="*/ 459269 w 3140405"/>
              <a:gd name="connsiteY23" fmla="*/ 2052228 h 2490809"/>
              <a:gd name="connsiteX24" fmla="*/ 479957 w 3140405"/>
              <a:gd name="connsiteY24" fmla="*/ 2035678 h 2490809"/>
              <a:gd name="connsiteX25" fmla="*/ 500644 w 3140405"/>
              <a:gd name="connsiteY25" fmla="*/ 2023265 h 2490809"/>
              <a:gd name="connsiteX26" fmla="*/ 513057 w 3140405"/>
              <a:gd name="connsiteY26" fmla="*/ 2010852 h 2490809"/>
              <a:gd name="connsiteX27" fmla="*/ 525470 w 3140405"/>
              <a:gd name="connsiteY27" fmla="*/ 2002577 h 2490809"/>
              <a:gd name="connsiteX28" fmla="*/ 533745 w 3140405"/>
              <a:gd name="connsiteY28" fmla="*/ 1990164 h 2490809"/>
              <a:gd name="connsiteX29" fmla="*/ 546157 w 3140405"/>
              <a:gd name="connsiteY29" fmla="*/ 1977752 h 2490809"/>
              <a:gd name="connsiteX30" fmla="*/ 575120 w 3140405"/>
              <a:gd name="connsiteY30" fmla="*/ 1940514 h 2490809"/>
              <a:gd name="connsiteX31" fmla="*/ 599946 w 3140405"/>
              <a:gd name="connsiteY31" fmla="*/ 1928101 h 2490809"/>
              <a:gd name="connsiteX32" fmla="*/ 624771 w 3140405"/>
              <a:gd name="connsiteY32" fmla="*/ 1911551 h 2490809"/>
              <a:gd name="connsiteX33" fmla="*/ 637184 w 3140405"/>
              <a:gd name="connsiteY33" fmla="*/ 1903276 h 2490809"/>
              <a:gd name="connsiteX34" fmla="*/ 649596 w 3140405"/>
              <a:gd name="connsiteY34" fmla="*/ 1890863 h 2490809"/>
              <a:gd name="connsiteX35" fmla="*/ 674422 w 3140405"/>
              <a:gd name="connsiteY35" fmla="*/ 1874313 h 2490809"/>
              <a:gd name="connsiteX36" fmla="*/ 695109 w 3140405"/>
              <a:gd name="connsiteY36" fmla="*/ 1853625 h 2490809"/>
              <a:gd name="connsiteX37" fmla="*/ 728210 w 3140405"/>
              <a:gd name="connsiteY37" fmla="*/ 1824662 h 2490809"/>
              <a:gd name="connsiteX38" fmla="*/ 736485 w 3140405"/>
              <a:gd name="connsiteY38" fmla="*/ 1812250 h 2490809"/>
              <a:gd name="connsiteX39" fmla="*/ 761310 w 3140405"/>
              <a:gd name="connsiteY39" fmla="*/ 1795699 h 2490809"/>
              <a:gd name="connsiteX40" fmla="*/ 769585 w 3140405"/>
              <a:gd name="connsiteY40" fmla="*/ 1783287 h 2490809"/>
              <a:gd name="connsiteX41" fmla="*/ 798548 w 3140405"/>
              <a:gd name="connsiteY41" fmla="*/ 1754324 h 2490809"/>
              <a:gd name="connsiteX42" fmla="*/ 810961 w 3140405"/>
              <a:gd name="connsiteY42" fmla="*/ 1741911 h 2490809"/>
              <a:gd name="connsiteX43" fmla="*/ 823374 w 3140405"/>
              <a:gd name="connsiteY43" fmla="*/ 1729498 h 2490809"/>
              <a:gd name="connsiteX44" fmla="*/ 835786 w 3140405"/>
              <a:gd name="connsiteY44" fmla="*/ 1721223 h 2490809"/>
              <a:gd name="connsiteX45" fmla="*/ 868887 w 3140405"/>
              <a:gd name="connsiteY45" fmla="*/ 1692260 h 2490809"/>
              <a:gd name="connsiteX46" fmla="*/ 885437 w 3140405"/>
              <a:gd name="connsiteY46" fmla="*/ 1667435 h 2490809"/>
              <a:gd name="connsiteX47" fmla="*/ 910262 w 3140405"/>
              <a:gd name="connsiteY47" fmla="*/ 1642610 h 2490809"/>
              <a:gd name="connsiteX48" fmla="*/ 935088 w 3140405"/>
              <a:gd name="connsiteY48" fmla="*/ 1626059 h 2490809"/>
              <a:gd name="connsiteX49" fmla="*/ 947500 w 3140405"/>
              <a:gd name="connsiteY49" fmla="*/ 1617784 h 2490809"/>
              <a:gd name="connsiteX50" fmla="*/ 968188 w 3140405"/>
              <a:gd name="connsiteY50" fmla="*/ 1601234 h 2490809"/>
              <a:gd name="connsiteX51" fmla="*/ 976463 w 3140405"/>
              <a:gd name="connsiteY51" fmla="*/ 1588821 h 2490809"/>
              <a:gd name="connsiteX52" fmla="*/ 980601 w 3140405"/>
              <a:gd name="connsiteY52" fmla="*/ 1576409 h 2490809"/>
              <a:gd name="connsiteX53" fmla="*/ 993014 w 3140405"/>
              <a:gd name="connsiteY53" fmla="*/ 1563996 h 2490809"/>
              <a:gd name="connsiteX54" fmla="*/ 1005426 w 3140405"/>
              <a:gd name="connsiteY54" fmla="*/ 1539171 h 2490809"/>
              <a:gd name="connsiteX55" fmla="*/ 1030252 w 3140405"/>
              <a:gd name="connsiteY55" fmla="*/ 1522621 h 2490809"/>
              <a:gd name="connsiteX56" fmla="*/ 1050939 w 3140405"/>
              <a:gd name="connsiteY56" fmla="*/ 1510208 h 2490809"/>
              <a:gd name="connsiteX57" fmla="*/ 1075765 w 3140405"/>
              <a:gd name="connsiteY57" fmla="*/ 1485383 h 2490809"/>
              <a:gd name="connsiteX58" fmla="*/ 1092315 w 3140405"/>
              <a:gd name="connsiteY58" fmla="*/ 1460557 h 2490809"/>
              <a:gd name="connsiteX59" fmla="*/ 1100590 w 3140405"/>
              <a:gd name="connsiteY59" fmla="*/ 1448145 h 2490809"/>
              <a:gd name="connsiteX60" fmla="*/ 1108865 w 3140405"/>
              <a:gd name="connsiteY60" fmla="*/ 1439869 h 2490809"/>
              <a:gd name="connsiteX61" fmla="*/ 1129553 w 3140405"/>
              <a:gd name="connsiteY61" fmla="*/ 1419182 h 2490809"/>
              <a:gd name="connsiteX62" fmla="*/ 1162653 w 3140405"/>
              <a:gd name="connsiteY62" fmla="*/ 1390219 h 2490809"/>
              <a:gd name="connsiteX63" fmla="*/ 1175066 w 3140405"/>
              <a:gd name="connsiteY63" fmla="*/ 1377806 h 2490809"/>
              <a:gd name="connsiteX64" fmla="*/ 1183341 w 3140405"/>
              <a:gd name="connsiteY64" fmla="*/ 1365393 h 2490809"/>
              <a:gd name="connsiteX65" fmla="*/ 1195754 w 3140405"/>
              <a:gd name="connsiteY65" fmla="*/ 1357118 h 2490809"/>
              <a:gd name="connsiteX66" fmla="*/ 1204029 w 3140405"/>
              <a:gd name="connsiteY66" fmla="*/ 1344706 h 2490809"/>
              <a:gd name="connsiteX67" fmla="*/ 1228854 w 3140405"/>
              <a:gd name="connsiteY67" fmla="*/ 1324018 h 2490809"/>
              <a:gd name="connsiteX68" fmla="*/ 1249542 w 3140405"/>
              <a:gd name="connsiteY68" fmla="*/ 1303330 h 2490809"/>
              <a:gd name="connsiteX69" fmla="*/ 1261955 w 3140405"/>
              <a:gd name="connsiteY69" fmla="*/ 1290917 h 2490809"/>
              <a:gd name="connsiteX70" fmla="*/ 1286780 w 3140405"/>
              <a:gd name="connsiteY70" fmla="*/ 1274367 h 2490809"/>
              <a:gd name="connsiteX71" fmla="*/ 1307468 w 3140405"/>
              <a:gd name="connsiteY71" fmla="*/ 1249542 h 2490809"/>
              <a:gd name="connsiteX72" fmla="*/ 1324018 w 3140405"/>
              <a:gd name="connsiteY72" fmla="*/ 1224716 h 2490809"/>
              <a:gd name="connsiteX73" fmla="*/ 1340568 w 3140405"/>
              <a:gd name="connsiteY73" fmla="*/ 1199891 h 2490809"/>
              <a:gd name="connsiteX74" fmla="*/ 1348843 w 3140405"/>
              <a:gd name="connsiteY74" fmla="*/ 1187478 h 2490809"/>
              <a:gd name="connsiteX75" fmla="*/ 1373669 w 3140405"/>
              <a:gd name="connsiteY75" fmla="*/ 1170928 h 2490809"/>
              <a:gd name="connsiteX76" fmla="*/ 1390219 w 3140405"/>
              <a:gd name="connsiteY76" fmla="*/ 1150240 h 2490809"/>
              <a:gd name="connsiteX77" fmla="*/ 1402632 w 3140405"/>
              <a:gd name="connsiteY77" fmla="*/ 1141965 h 2490809"/>
              <a:gd name="connsiteX78" fmla="*/ 1406769 w 3140405"/>
              <a:gd name="connsiteY78" fmla="*/ 1129553 h 2490809"/>
              <a:gd name="connsiteX79" fmla="*/ 1419182 w 3140405"/>
              <a:gd name="connsiteY79" fmla="*/ 1121278 h 2490809"/>
              <a:gd name="connsiteX80" fmla="*/ 1427457 w 3140405"/>
              <a:gd name="connsiteY80" fmla="*/ 1113002 h 2490809"/>
              <a:gd name="connsiteX81" fmla="*/ 1444007 w 3140405"/>
              <a:gd name="connsiteY81" fmla="*/ 1088177 h 2490809"/>
              <a:gd name="connsiteX82" fmla="*/ 1452282 w 3140405"/>
              <a:gd name="connsiteY82" fmla="*/ 1075764 h 2490809"/>
              <a:gd name="connsiteX83" fmla="*/ 1477108 w 3140405"/>
              <a:gd name="connsiteY83" fmla="*/ 1059214 h 2490809"/>
              <a:gd name="connsiteX84" fmla="*/ 1485383 w 3140405"/>
              <a:gd name="connsiteY84" fmla="*/ 1046802 h 2490809"/>
              <a:gd name="connsiteX85" fmla="*/ 1506071 w 3140405"/>
              <a:gd name="connsiteY85" fmla="*/ 1026114 h 2490809"/>
              <a:gd name="connsiteX86" fmla="*/ 1535033 w 3140405"/>
              <a:gd name="connsiteY86" fmla="*/ 993013 h 2490809"/>
              <a:gd name="connsiteX87" fmla="*/ 1543309 w 3140405"/>
              <a:gd name="connsiteY87" fmla="*/ 980601 h 2490809"/>
              <a:gd name="connsiteX88" fmla="*/ 1547446 w 3140405"/>
              <a:gd name="connsiteY88" fmla="*/ 968188 h 2490809"/>
              <a:gd name="connsiteX89" fmla="*/ 1563996 w 3140405"/>
              <a:gd name="connsiteY89" fmla="*/ 943363 h 2490809"/>
              <a:gd name="connsiteX90" fmla="*/ 1580547 w 3140405"/>
              <a:gd name="connsiteY90" fmla="*/ 922675 h 2490809"/>
              <a:gd name="connsiteX91" fmla="*/ 1584684 w 3140405"/>
              <a:gd name="connsiteY91" fmla="*/ 910262 h 2490809"/>
              <a:gd name="connsiteX92" fmla="*/ 1617785 w 3140405"/>
              <a:gd name="connsiteY92" fmla="*/ 881299 h 2490809"/>
              <a:gd name="connsiteX93" fmla="*/ 1638472 w 3140405"/>
              <a:gd name="connsiteY93" fmla="*/ 856474 h 2490809"/>
              <a:gd name="connsiteX94" fmla="*/ 1655023 w 3140405"/>
              <a:gd name="connsiteY94" fmla="*/ 831649 h 2490809"/>
              <a:gd name="connsiteX95" fmla="*/ 1663298 w 3140405"/>
              <a:gd name="connsiteY95" fmla="*/ 823373 h 2490809"/>
              <a:gd name="connsiteX96" fmla="*/ 1671573 w 3140405"/>
              <a:gd name="connsiteY96" fmla="*/ 810961 h 2490809"/>
              <a:gd name="connsiteX97" fmla="*/ 1692261 w 3140405"/>
              <a:gd name="connsiteY97" fmla="*/ 790273 h 2490809"/>
              <a:gd name="connsiteX98" fmla="*/ 1704673 w 3140405"/>
              <a:gd name="connsiteY98" fmla="*/ 765448 h 2490809"/>
              <a:gd name="connsiteX99" fmla="*/ 1717086 w 3140405"/>
              <a:gd name="connsiteY99" fmla="*/ 753035 h 2490809"/>
              <a:gd name="connsiteX100" fmla="*/ 1725361 w 3140405"/>
              <a:gd name="connsiteY100" fmla="*/ 740622 h 2490809"/>
              <a:gd name="connsiteX101" fmla="*/ 1750186 w 3140405"/>
              <a:gd name="connsiteY101" fmla="*/ 715797 h 2490809"/>
              <a:gd name="connsiteX102" fmla="*/ 1766737 w 3140405"/>
              <a:gd name="connsiteY102" fmla="*/ 695109 h 2490809"/>
              <a:gd name="connsiteX103" fmla="*/ 1775012 w 3140405"/>
              <a:gd name="connsiteY103" fmla="*/ 682697 h 2490809"/>
              <a:gd name="connsiteX104" fmla="*/ 1791562 w 3140405"/>
              <a:gd name="connsiteY104" fmla="*/ 662009 h 2490809"/>
              <a:gd name="connsiteX105" fmla="*/ 1803975 w 3140405"/>
              <a:gd name="connsiteY105" fmla="*/ 641321 h 2490809"/>
              <a:gd name="connsiteX106" fmla="*/ 1820525 w 3140405"/>
              <a:gd name="connsiteY106" fmla="*/ 616496 h 2490809"/>
              <a:gd name="connsiteX107" fmla="*/ 1828800 w 3140405"/>
              <a:gd name="connsiteY107" fmla="*/ 604083 h 2490809"/>
              <a:gd name="connsiteX108" fmla="*/ 1841213 w 3140405"/>
              <a:gd name="connsiteY108" fmla="*/ 591670 h 2490809"/>
              <a:gd name="connsiteX109" fmla="*/ 1861900 w 3140405"/>
              <a:gd name="connsiteY109" fmla="*/ 566845 h 2490809"/>
              <a:gd name="connsiteX110" fmla="*/ 1882588 w 3140405"/>
              <a:gd name="connsiteY110" fmla="*/ 529607 h 2490809"/>
              <a:gd name="connsiteX111" fmla="*/ 1890863 w 3140405"/>
              <a:gd name="connsiteY111" fmla="*/ 517194 h 2490809"/>
              <a:gd name="connsiteX112" fmla="*/ 1915689 w 3140405"/>
              <a:gd name="connsiteY112" fmla="*/ 492369 h 2490809"/>
              <a:gd name="connsiteX113" fmla="*/ 1923964 w 3140405"/>
              <a:gd name="connsiteY113" fmla="*/ 479956 h 2490809"/>
              <a:gd name="connsiteX114" fmla="*/ 1944652 w 3140405"/>
              <a:gd name="connsiteY114" fmla="*/ 459269 h 2490809"/>
              <a:gd name="connsiteX115" fmla="*/ 1952927 w 3140405"/>
              <a:gd name="connsiteY115" fmla="*/ 450993 h 2490809"/>
              <a:gd name="connsiteX116" fmla="*/ 1961202 w 3140405"/>
              <a:gd name="connsiteY116" fmla="*/ 438581 h 2490809"/>
              <a:gd name="connsiteX117" fmla="*/ 1981890 w 3140405"/>
              <a:gd name="connsiteY117" fmla="*/ 417893 h 2490809"/>
              <a:gd name="connsiteX118" fmla="*/ 2010852 w 3140405"/>
              <a:gd name="connsiteY118" fmla="*/ 384793 h 2490809"/>
              <a:gd name="connsiteX119" fmla="*/ 2056366 w 3140405"/>
              <a:gd name="connsiteY119" fmla="*/ 372380 h 2490809"/>
              <a:gd name="connsiteX120" fmla="*/ 2081191 w 3140405"/>
              <a:gd name="connsiteY120" fmla="*/ 359967 h 2490809"/>
              <a:gd name="connsiteX121" fmla="*/ 2118429 w 3140405"/>
              <a:gd name="connsiteY121" fmla="*/ 351692 h 2490809"/>
              <a:gd name="connsiteX122" fmla="*/ 2143254 w 3140405"/>
              <a:gd name="connsiteY122" fmla="*/ 343417 h 2490809"/>
              <a:gd name="connsiteX123" fmla="*/ 2155667 w 3140405"/>
              <a:gd name="connsiteY123" fmla="*/ 339279 h 2490809"/>
              <a:gd name="connsiteX124" fmla="*/ 2180492 w 3140405"/>
              <a:gd name="connsiteY124" fmla="*/ 322729 h 2490809"/>
              <a:gd name="connsiteX125" fmla="*/ 2205318 w 3140405"/>
              <a:gd name="connsiteY125" fmla="*/ 314454 h 2490809"/>
              <a:gd name="connsiteX126" fmla="*/ 2234280 w 3140405"/>
              <a:gd name="connsiteY126" fmla="*/ 306179 h 2490809"/>
              <a:gd name="connsiteX127" fmla="*/ 2246693 w 3140405"/>
              <a:gd name="connsiteY127" fmla="*/ 297904 h 2490809"/>
              <a:gd name="connsiteX128" fmla="*/ 2288069 w 3140405"/>
              <a:gd name="connsiteY128" fmla="*/ 285491 h 2490809"/>
              <a:gd name="connsiteX129" fmla="*/ 2312894 w 3140405"/>
              <a:gd name="connsiteY129" fmla="*/ 277216 h 2490809"/>
              <a:gd name="connsiteX130" fmla="*/ 2325307 w 3140405"/>
              <a:gd name="connsiteY130" fmla="*/ 273078 h 2490809"/>
              <a:gd name="connsiteX131" fmla="*/ 2341857 w 3140405"/>
              <a:gd name="connsiteY131" fmla="*/ 268941 h 2490809"/>
              <a:gd name="connsiteX132" fmla="*/ 2366682 w 3140405"/>
              <a:gd name="connsiteY132" fmla="*/ 260666 h 2490809"/>
              <a:gd name="connsiteX133" fmla="*/ 2395645 w 3140405"/>
              <a:gd name="connsiteY133" fmla="*/ 252391 h 2490809"/>
              <a:gd name="connsiteX134" fmla="*/ 2432883 w 3140405"/>
              <a:gd name="connsiteY134" fmla="*/ 248253 h 2490809"/>
              <a:gd name="connsiteX135" fmla="*/ 2445296 w 3140405"/>
              <a:gd name="connsiteY135" fmla="*/ 244116 h 2490809"/>
              <a:gd name="connsiteX136" fmla="*/ 2453571 w 3140405"/>
              <a:gd name="connsiteY136" fmla="*/ 235840 h 2490809"/>
              <a:gd name="connsiteX137" fmla="*/ 2486671 w 3140405"/>
              <a:gd name="connsiteY137" fmla="*/ 227565 h 2490809"/>
              <a:gd name="connsiteX138" fmla="*/ 2532185 w 3140405"/>
              <a:gd name="connsiteY138" fmla="*/ 219290 h 2490809"/>
              <a:gd name="connsiteX139" fmla="*/ 2548735 w 3140405"/>
              <a:gd name="connsiteY139" fmla="*/ 215153 h 2490809"/>
              <a:gd name="connsiteX140" fmla="*/ 2573560 w 3140405"/>
              <a:gd name="connsiteY140" fmla="*/ 206878 h 2490809"/>
              <a:gd name="connsiteX141" fmla="*/ 2594248 w 3140405"/>
              <a:gd name="connsiteY141" fmla="*/ 202740 h 2490809"/>
              <a:gd name="connsiteX142" fmla="*/ 2606661 w 3140405"/>
              <a:gd name="connsiteY142" fmla="*/ 194465 h 2490809"/>
              <a:gd name="connsiteX143" fmla="*/ 2635623 w 3140405"/>
              <a:gd name="connsiteY143" fmla="*/ 186190 h 2490809"/>
              <a:gd name="connsiteX144" fmla="*/ 2660449 w 3140405"/>
              <a:gd name="connsiteY144" fmla="*/ 177915 h 2490809"/>
              <a:gd name="connsiteX145" fmla="*/ 2672861 w 3140405"/>
              <a:gd name="connsiteY145" fmla="*/ 169640 h 2490809"/>
              <a:gd name="connsiteX146" fmla="*/ 2697687 w 3140405"/>
              <a:gd name="connsiteY146" fmla="*/ 161364 h 2490809"/>
              <a:gd name="connsiteX147" fmla="*/ 2726650 w 3140405"/>
              <a:gd name="connsiteY147" fmla="*/ 144814 h 2490809"/>
              <a:gd name="connsiteX148" fmla="*/ 2751475 w 3140405"/>
              <a:gd name="connsiteY148" fmla="*/ 136539 h 2490809"/>
              <a:gd name="connsiteX149" fmla="*/ 2763888 w 3140405"/>
              <a:gd name="connsiteY149" fmla="*/ 128264 h 2490809"/>
              <a:gd name="connsiteX150" fmla="*/ 2776300 w 3140405"/>
              <a:gd name="connsiteY150" fmla="*/ 124126 h 2490809"/>
              <a:gd name="connsiteX151" fmla="*/ 2788713 w 3140405"/>
              <a:gd name="connsiteY151" fmla="*/ 115851 h 2490809"/>
              <a:gd name="connsiteX152" fmla="*/ 2813538 w 3140405"/>
              <a:gd name="connsiteY152" fmla="*/ 107576 h 2490809"/>
              <a:gd name="connsiteX153" fmla="*/ 2838364 w 3140405"/>
              <a:gd name="connsiteY153" fmla="*/ 95164 h 2490809"/>
              <a:gd name="connsiteX154" fmla="*/ 2883877 w 3140405"/>
              <a:gd name="connsiteY154" fmla="*/ 91026 h 2490809"/>
              <a:gd name="connsiteX155" fmla="*/ 2908702 w 3140405"/>
              <a:gd name="connsiteY155" fmla="*/ 86888 h 2490809"/>
              <a:gd name="connsiteX156" fmla="*/ 2945940 w 3140405"/>
              <a:gd name="connsiteY156" fmla="*/ 82751 h 2490809"/>
              <a:gd name="connsiteX157" fmla="*/ 3008004 w 3140405"/>
              <a:gd name="connsiteY157" fmla="*/ 62063 h 2490809"/>
              <a:gd name="connsiteX158" fmla="*/ 3032829 w 3140405"/>
              <a:gd name="connsiteY158" fmla="*/ 53788 h 2490809"/>
              <a:gd name="connsiteX159" fmla="*/ 3074204 w 3140405"/>
              <a:gd name="connsiteY159" fmla="*/ 33100 h 2490809"/>
              <a:gd name="connsiteX160" fmla="*/ 3086617 w 3140405"/>
              <a:gd name="connsiteY160" fmla="*/ 24825 h 2490809"/>
              <a:gd name="connsiteX161" fmla="*/ 3111442 w 3140405"/>
              <a:gd name="connsiteY161" fmla="*/ 16550 h 2490809"/>
              <a:gd name="connsiteX162" fmla="*/ 3123855 w 3140405"/>
              <a:gd name="connsiteY162" fmla="*/ 12412 h 2490809"/>
              <a:gd name="connsiteX163" fmla="*/ 3140405 w 3140405"/>
              <a:gd name="connsiteY163" fmla="*/ 0 h 2490809"/>
              <a:gd name="connsiteX164" fmla="*/ 3140405 w 3140405"/>
              <a:gd name="connsiteY164" fmla="*/ 724072 h 2490809"/>
              <a:gd name="connsiteX165" fmla="*/ 3103167 w 3140405"/>
              <a:gd name="connsiteY165" fmla="*/ 732347 h 2490809"/>
              <a:gd name="connsiteX166" fmla="*/ 3090755 w 3140405"/>
              <a:gd name="connsiteY166" fmla="*/ 740622 h 2490809"/>
              <a:gd name="connsiteX167" fmla="*/ 3078342 w 3140405"/>
              <a:gd name="connsiteY167" fmla="*/ 744760 h 2490809"/>
              <a:gd name="connsiteX168" fmla="*/ 3053517 w 3140405"/>
              <a:gd name="connsiteY168" fmla="*/ 761310 h 2490809"/>
              <a:gd name="connsiteX169" fmla="*/ 3041104 w 3140405"/>
              <a:gd name="connsiteY169" fmla="*/ 769585 h 2490809"/>
              <a:gd name="connsiteX170" fmla="*/ 3028691 w 3140405"/>
              <a:gd name="connsiteY170" fmla="*/ 777860 h 2490809"/>
              <a:gd name="connsiteX171" fmla="*/ 3012141 w 3140405"/>
              <a:gd name="connsiteY171" fmla="*/ 802686 h 2490809"/>
              <a:gd name="connsiteX172" fmla="*/ 3003866 w 3140405"/>
              <a:gd name="connsiteY172" fmla="*/ 815098 h 2490809"/>
              <a:gd name="connsiteX173" fmla="*/ 2991453 w 3140405"/>
              <a:gd name="connsiteY173" fmla="*/ 823373 h 2490809"/>
              <a:gd name="connsiteX174" fmla="*/ 2970766 w 3140405"/>
              <a:gd name="connsiteY174" fmla="*/ 835786 h 2490809"/>
              <a:gd name="connsiteX175" fmla="*/ 2950078 w 3140405"/>
              <a:gd name="connsiteY175" fmla="*/ 852336 h 2490809"/>
              <a:gd name="connsiteX176" fmla="*/ 2937665 w 3140405"/>
              <a:gd name="connsiteY176" fmla="*/ 864749 h 2490809"/>
              <a:gd name="connsiteX177" fmla="*/ 2925252 w 3140405"/>
              <a:gd name="connsiteY177" fmla="*/ 868887 h 2490809"/>
              <a:gd name="connsiteX178" fmla="*/ 2900427 w 3140405"/>
              <a:gd name="connsiteY178" fmla="*/ 885437 h 2490809"/>
              <a:gd name="connsiteX179" fmla="*/ 2900427 w 3140405"/>
              <a:gd name="connsiteY179" fmla="*/ 885437 h 2490809"/>
              <a:gd name="connsiteX180" fmla="*/ 2888014 w 3140405"/>
              <a:gd name="connsiteY180" fmla="*/ 897850 h 2490809"/>
              <a:gd name="connsiteX181" fmla="*/ 2863189 w 3140405"/>
              <a:gd name="connsiteY181" fmla="*/ 914400 h 2490809"/>
              <a:gd name="connsiteX182" fmla="*/ 2825951 w 3140405"/>
              <a:gd name="connsiteY182" fmla="*/ 939225 h 2490809"/>
              <a:gd name="connsiteX183" fmla="*/ 2788713 w 3140405"/>
              <a:gd name="connsiteY183" fmla="*/ 964050 h 2490809"/>
              <a:gd name="connsiteX184" fmla="*/ 2776300 w 3140405"/>
              <a:gd name="connsiteY184" fmla="*/ 972326 h 2490809"/>
              <a:gd name="connsiteX185" fmla="*/ 2763888 w 3140405"/>
              <a:gd name="connsiteY185" fmla="*/ 976463 h 2490809"/>
              <a:gd name="connsiteX186" fmla="*/ 2739062 w 3140405"/>
              <a:gd name="connsiteY186" fmla="*/ 993013 h 2490809"/>
              <a:gd name="connsiteX187" fmla="*/ 2714237 w 3140405"/>
              <a:gd name="connsiteY187" fmla="*/ 1001288 h 2490809"/>
              <a:gd name="connsiteX188" fmla="*/ 2693549 w 3140405"/>
              <a:gd name="connsiteY188" fmla="*/ 1017839 h 2490809"/>
              <a:gd name="connsiteX189" fmla="*/ 2681137 w 3140405"/>
              <a:gd name="connsiteY189" fmla="*/ 1030251 h 2490809"/>
              <a:gd name="connsiteX190" fmla="*/ 2668724 w 3140405"/>
              <a:gd name="connsiteY190" fmla="*/ 1038526 h 2490809"/>
              <a:gd name="connsiteX191" fmla="*/ 2660449 w 3140405"/>
              <a:gd name="connsiteY191" fmla="*/ 1046802 h 2490809"/>
              <a:gd name="connsiteX192" fmla="*/ 2635623 w 3140405"/>
              <a:gd name="connsiteY192" fmla="*/ 1063352 h 2490809"/>
              <a:gd name="connsiteX193" fmla="*/ 2610798 w 3140405"/>
              <a:gd name="connsiteY193" fmla="*/ 1079902 h 2490809"/>
              <a:gd name="connsiteX194" fmla="*/ 2598385 w 3140405"/>
              <a:gd name="connsiteY194" fmla="*/ 1088177 h 2490809"/>
              <a:gd name="connsiteX195" fmla="*/ 2577698 w 3140405"/>
              <a:gd name="connsiteY195" fmla="*/ 1108865 h 2490809"/>
              <a:gd name="connsiteX196" fmla="*/ 2552872 w 3140405"/>
              <a:gd name="connsiteY196" fmla="*/ 1129553 h 2490809"/>
              <a:gd name="connsiteX197" fmla="*/ 2544597 w 3140405"/>
              <a:gd name="connsiteY197" fmla="*/ 1141965 h 2490809"/>
              <a:gd name="connsiteX198" fmla="*/ 2519772 w 3140405"/>
              <a:gd name="connsiteY198" fmla="*/ 1150240 h 2490809"/>
              <a:gd name="connsiteX199" fmla="*/ 2507359 w 3140405"/>
              <a:gd name="connsiteY199" fmla="*/ 1154378 h 2490809"/>
              <a:gd name="connsiteX200" fmla="*/ 2494947 w 3140405"/>
              <a:gd name="connsiteY200" fmla="*/ 1158516 h 2490809"/>
              <a:gd name="connsiteX201" fmla="*/ 2470121 w 3140405"/>
              <a:gd name="connsiteY201" fmla="*/ 1170928 h 2490809"/>
              <a:gd name="connsiteX202" fmla="*/ 2437021 w 3140405"/>
              <a:gd name="connsiteY202" fmla="*/ 1199891 h 2490809"/>
              <a:gd name="connsiteX203" fmla="*/ 2432883 w 3140405"/>
              <a:gd name="connsiteY203" fmla="*/ 1212304 h 2490809"/>
              <a:gd name="connsiteX204" fmla="*/ 2420471 w 3140405"/>
              <a:gd name="connsiteY204" fmla="*/ 1220579 h 2490809"/>
              <a:gd name="connsiteX205" fmla="*/ 2412195 w 3140405"/>
              <a:gd name="connsiteY205" fmla="*/ 1228854 h 2490809"/>
              <a:gd name="connsiteX206" fmla="*/ 2399783 w 3140405"/>
              <a:gd name="connsiteY206" fmla="*/ 1237129 h 2490809"/>
              <a:gd name="connsiteX207" fmla="*/ 2387370 w 3140405"/>
              <a:gd name="connsiteY207" fmla="*/ 1249542 h 2490809"/>
              <a:gd name="connsiteX208" fmla="*/ 2374957 w 3140405"/>
              <a:gd name="connsiteY208" fmla="*/ 1257817 h 2490809"/>
              <a:gd name="connsiteX209" fmla="*/ 2345995 w 3140405"/>
              <a:gd name="connsiteY209" fmla="*/ 1274367 h 2490809"/>
              <a:gd name="connsiteX210" fmla="*/ 2325307 w 3140405"/>
              <a:gd name="connsiteY210" fmla="*/ 1286780 h 2490809"/>
              <a:gd name="connsiteX211" fmla="*/ 2300481 w 3140405"/>
              <a:gd name="connsiteY211" fmla="*/ 1303330 h 2490809"/>
              <a:gd name="connsiteX212" fmla="*/ 2288069 w 3140405"/>
              <a:gd name="connsiteY212" fmla="*/ 1311605 h 2490809"/>
              <a:gd name="connsiteX213" fmla="*/ 2263243 w 3140405"/>
              <a:gd name="connsiteY213" fmla="*/ 1324018 h 2490809"/>
              <a:gd name="connsiteX214" fmla="*/ 2234280 w 3140405"/>
              <a:gd name="connsiteY214" fmla="*/ 1336431 h 2490809"/>
              <a:gd name="connsiteX215" fmla="*/ 2221868 w 3140405"/>
              <a:gd name="connsiteY215" fmla="*/ 1348843 h 2490809"/>
              <a:gd name="connsiteX216" fmla="*/ 2209455 w 3140405"/>
              <a:gd name="connsiteY216" fmla="*/ 1357118 h 2490809"/>
              <a:gd name="connsiteX217" fmla="*/ 2197042 w 3140405"/>
              <a:gd name="connsiteY217" fmla="*/ 1381944 h 2490809"/>
              <a:gd name="connsiteX218" fmla="*/ 2172217 w 3140405"/>
              <a:gd name="connsiteY218" fmla="*/ 1394356 h 2490809"/>
              <a:gd name="connsiteX219" fmla="*/ 2134979 w 3140405"/>
              <a:gd name="connsiteY219" fmla="*/ 1415044 h 2490809"/>
              <a:gd name="connsiteX220" fmla="*/ 2097741 w 3140405"/>
              <a:gd name="connsiteY220" fmla="*/ 1435732 h 2490809"/>
              <a:gd name="connsiteX221" fmla="*/ 2085328 w 3140405"/>
              <a:gd name="connsiteY221" fmla="*/ 1448145 h 2490809"/>
              <a:gd name="connsiteX222" fmla="*/ 2035678 w 3140405"/>
              <a:gd name="connsiteY222" fmla="*/ 1472970 h 2490809"/>
              <a:gd name="connsiteX223" fmla="*/ 1998440 w 3140405"/>
              <a:gd name="connsiteY223" fmla="*/ 1506070 h 2490809"/>
              <a:gd name="connsiteX224" fmla="*/ 1990165 w 3140405"/>
              <a:gd name="connsiteY224" fmla="*/ 1518483 h 2490809"/>
              <a:gd name="connsiteX225" fmla="*/ 1965339 w 3140405"/>
              <a:gd name="connsiteY225" fmla="*/ 1530896 h 2490809"/>
              <a:gd name="connsiteX226" fmla="*/ 1940514 w 3140405"/>
              <a:gd name="connsiteY226" fmla="*/ 1543308 h 2490809"/>
              <a:gd name="connsiteX227" fmla="*/ 1928101 w 3140405"/>
              <a:gd name="connsiteY227" fmla="*/ 1551583 h 2490809"/>
              <a:gd name="connsiteX228" fmla="*/ 1919826 w 3140405"/>
              <a:gd name="connsiteY228" fmla="*/ 1559859 h 2490809"/>
              <a:gd name="connsiteX229" fmla="*/ 1907414 w 3140405"/>
              <a:gd name="connsiteY229" fmla="*/ 1563996 h 2490809"/>
              <a:gd name="connsiteX230" fmla="*/ 1886726 w 3140405"/>
              <a:gd name="connsiteY230" fmla="*/ 1576409 h 2490809"/>
              <a:gd name="connsiteX231" fmla="*/ 1861900 w 3140405"/>
              <a:gd name="connsiteY231" fmla="*/ 1592959 h 2490809"/>
              <a:gd name="connsiteX232" fmla="*/ 1832937 w 3140405"/>
              <a:gd name="connsiteY232" fmla="*/ 1613647 h 2490809"/>
              <a:gd name="connsiteX233" fmla="*/ 1808112 w 3140405"/>
              <a:gd name="connsiteY233" fmla="*/ 1630197 h 2490809"/>
              <a:gd name="connsiteX234" fmla="*/ 1795699 w 3140405"/>
              <a:gd name="connsiteY234" fmla="*/ 1634335 h 2490809"/>
              <a:gd name="connsiteX235" fmla="*/ 1770874 w 3140405"/>
              <a:gd name="connsiteY235" fmla="*/ 1650885 h 2490809"/>
              <a:gd name="connsiteX236" fmla="*/ 1758461 w 3140405"/>
              <a:gd name="connsiteY236" fmla="*/ 1659160 h 2490809"/>
              <a:gd name="connsiteX237" fmla="*/ 1746049 w 3140405"/>
              <a:gd name="connsiteY237" fmla="*/ 1663297 h 2490809"/>
              <a:gd name="connsiteX238" fmla="*/ 1733636 w 3140405"/>
              <a:gd name="connsiteY238" fmla="*/ 1671573 h 2490809"/>
              <a:gd name="connsiteX239" fmla="*/ 1721223 w 3140405"/>
              <a:gd name="connsiteY239" fmla="*/ 1675710 h 2490809"/>
              <a:gd name="connsiteX240" fmla="*/ 1683985 w 3140405"/>
              <a:gd name="connsiteY240" fmla="*/ 1704673 h 2490809"/>
              <a:gd name="connsiteX241" fmla="*/ 1659160 w 3140405"/>
              <a:gd name="connsiteY241" fmla="*/ 1717086 h 2490809"/>
              <a:gd name="connsiteX242" fmla="*/ 1646747 w 3140405"/>
              <a:gd name="connsiteY242" fmla="*/ 1725361 h 2490809"/>
              <a:gd name="connsiteX243" fmla="*/ 1621922 w 3140405"/>
              <a:gd name="connsiteY243" fmla="*/ 1733636 h 2490809"/>
              <a:gd name="connsiteX244" fmla="*/ 1609509 w 3140405"/>
              <a:gd name="connsiteY244" fmla="*/ 1737773 h 2490809"/>
              <a:gd name="connsiteX245" fmla="*/ 1572271 w 3140405"/>
              <a:gd name="connsiteY245" fmla="*/ 1758461 h 2490809"/>
              <a:gd name="connsiteX246" fmla="*/ 1535033 w 3140405"/>
              <a:gd name="connsiteY246" fmla="*/ 1779149 h 2490809"/>
              <a:gd name="connsiteX247" fmla="*/ 1526758 w 3140405"/>
              <a:gd name="connsiteY247" fmla="*/ 1791562 h 2490809"/>
              <a:gd name="connsiteX248" fmla="*/ 1489520 w 3140405"/>
              <a:gd name="connsiteY248" fmla="*/ 1812250 h 2490809"/>
              <a:gd name="connsiteX249" fmla="*/ 1464695 w 3140405"/>
              <a:gd name="connsiteY249" fmla="*/ 1832937 h 2490809"/>
              <a:gd name="connsiteX250" fmla="*/ 1452282 w 3140405"/>
              <a:gd name="connsiteY250" fmla="*/ 1837075 h 2490809"/>
              <a:gd name="connsiteX251" fmla="*/ 1427457 w 3140405"/>
              <a:gd name="connsiteY251" fmla="*/ 1853625 h 2490809"/>
              <a:gd name="connsiteX252" fmla="*/ 1394357 w 3140405"/>
              <a:gd name="connsiteY252" fmla="*/ 1866038 h 2490809"/>
              <a:gd name="connsiteX253" fmla="*/ 1373669 w 3140405"/>
              <a:gd name="connsiteY253" fmla="*/ 1878450 h 2490809"/>
              <a:gd name="connsiteX254" fmla="*/ 1336431 w 3140405"/>
              <a:gd name="connsiteY254" fmla="*/ 1899138 h 2490809"/>
              <a:gd name="connsiteX255" fmla="*/ 1286780 w 3140405"/>
              <a:gd name="connsiteY255" fmla="*/ 1940514 h 2490809"/>
              <a:gd name="connsiteX256" fmla="*/ 1274367 w 3140405"/>
              <a:gd name="connsiteY256" fmla="*/ 1948789 h 2490809"/>
              <a:gd name="connsiteX257" fmla="*/ 1249542 w 3140405"/>
              <a:gd name="connsiteY257" fmla="*/ 1957064 h 2490809"/>
              <a:gd name="connsiteX258" fmla="*/ 1216442 w 3140405"/>
              <a:gd name="connsiteY258" fmla="*/ 1981889 h 2490809"/>
              <a:gd name="connsiteX259" fmla="*/ 1204029 w 3140405"/>
              <a:gd name="connsiteY259" fmla="*/ 1986027 h 2490809"/>
              <a:gd name="connsiteX260" fmla="*/ 1179204 w 3140405"/>
              <a:gd name="connsiteY260" fmla="*/ 2002577 h 2490809"/>
              <a:gd name="connsiteX261" fmla="*/ 1154378 w 3140405"/>
              <a:gd name="connsiteY261" fmla="*/ 2014990 h 2490809"/>
              <a:gd name="connsiteX262" fmla="*/ 1141966 w 3140405"/>
              <a:gd name="connsiteY262" fmla="*/ 2019127 h 2490809"/>
              <a:gd name="connsiteX263" fmla="*/ 1129553 w 3140405"/>
              <a:gd name="connsiteY263" fmla="*/ 2027402 h 2490809"/>
              <a:gd name="connsiteX264" fmla="*/ 1117140 w 3140405"/>
              <a:gd name="connsiteY264" fmla="*/ 2031540 h 2490809"/>
              <a:gd name="connsiteX265" fmla="*/ 1088177 w 3140405"/>
              <a:gd name="connsiteY265" fmla="*/ 2048090 h 2490809"/>
              <a:gd name="connsiteX266" fmla="*/ 1075765 w 3140405"/>
              <a:gd name="connsiteY266" fmla="*/ 2060503 h 2490809"/>
              <a:gd name="connsiteX267" fmla="*/ 1050939 w 3140405"/>
              <a:gd name="connsiteY267" fmla="*/ 2072916 h 2490809"/>
              <a:gd name="connsiteX268" fmla="*/ 1017839 w 3140405"/>
              <a:gd name="connsiteY268" fmla="*/ 2085328 h 2490809"/>
              <a:gd name="connsiteX269" fmla="*/ 980601 w 3140405"/>
              <a:gd name="connsiteY269" fmla="*/ 2106016 h 2490809"/>
              <a:gd name="connsiteX270" fmla="*/ 955776 w 3140405"/>
              <a:gd name="connsiteY270" fmla="*/ 2122566 h 2490809"/>
              <a:gd name="connsiteX271" fmla="*/ 922675 w 3140405"/>
              <a:gd name="connsiteY271" fmla="*/ 2147392 h 2490809"/>
              <a:gd name="connsiteX272" fmla="*/ 897850 w 3140405"/>
              <a:gd name="connsiteY272" fmla="*/ 2155667 h 2490809"/>
              <a:gd name="connsiteX273" fmla="*/ 885437 w 3140405"/>
              <a:gd name="connsiteY273" fmla="*/ 2159804 h 2490809"/>
              <a:gd name="connsiteX274" fmla="*/ 873024 w 3140405"/>
              <a:gd name="connsiteY274" fmla="*/ 2168079 h 2490809"/>
              <a:gd name="connsiteX275" fmla="*/ 848199 w 3140405"/>
              <a:gd name="connsiteY275" fmla="*/ 2176354 h 2490809"/>
              <a:gd name="connsiteX276" fmla="*/ 835786 w 3140405"/>
              <a:gd name="connsiteY276" fmla="*/ 2180492 h 2490809"/>
              <a:gd name="connsiteX277" fmla="*/ 823374 w 3140405"/>
              <a:gd name="connsiteY277" fmla="*/ 2184630 h 2490809"/>
              <a:gd name="connsiteX278" fmla="*/ 810961 w 3140405"/>
              <a:gd name="connsiteY278" fmla="*/ 2188767 h 2490809"/>
              <a:gd name="connsiteX279" fmla="*/ 798548 w 3140405"/>
              <a:gd name="connsiteY279" fmla="*/ 2197042 h 2490809"/>
              <a:gd name="connsiteX280" fmla="*/ 786136 w 3140405"/>
              <a:gd name="connsiteY280" fmla="*/ 2201180 h 2490809"/>
              <a:gd name="connsiteX281" fmla="*/ 761310 w 3140405"/>
              <a:gd name="connsiteY281" fmla="*/ 2217730 h 2490809"/>
              <a:gd name="connsiteX282" fmla="*/ 736485 w 3140405"/>
              <a:gd name="connsiteY282" fmla="*/ 2234280 h 2490809"/>
              <a:gd name="connsiteX283" fmla="*/ 724072 w 3140405"/>
              <a:gd name="connsiteY283" fmla="*/ 2242555 h 2490809"/>
              <a:gd name="connsiteX284" fmla="*/ 686834 w 3140405"/>
              <a:gd name="connsiteY284" fmla="*/ 2254968 h 2490809"/>
              <a:gd name="connsiteX285" fmla="*/ 674422 w 3140405"/>
              <a:gd name="connsiteY285" fmla="*/ 2259106 h 2490809"/>
              <a:gd name="connsiteX286" fmla="*/ 649596 w 3140405"/>
              <a:gd name="connsiteY286" fmla="*/ 2271518 h 2490809"/>
              <a:gd name="connsiteX287" fmla="*/ 624771 w 3140405"/>
              <a:gd name="connsiteY287" fmla="*/ 2283931 h 2490809"/>
              <a:gd name="connsiteX288" fmla="*/ 612358 w 3140405"/>
              <a:gd name="connsiteY288" fmla="*/ 2292206 h 2490809"/>
              <a:gd name="connsiteX289" fmla="*/ 599946 w 3140405"/>
              <a:gd name="connsiteY289" fmla="*/ 2296344 h 2490809"/>
              <a:gd name="connsiteX290" fmla="*/ 575120 w 3140405"/>
              <a:gd name="connsiteY290" fmla="*/ 2312894 h 2490809"/>
              <a:gd name="connsiteX291" fmla="*/ 550295 w 3140405"/>
              <a:gd name="connsiteY291" fmla="*/ 2321169 h 2490809"/>
              <a:gd name="connsiteX292" fmla="*/ 537882 w 3140405"/>
              <a:gd name="connsiteY292" fmla="*/ 2325307 h 2490809"/>
              <a:gd name="connsiteX293" fmla="*/ 496507 w 3140405"/>
              <a:gd name="connsiteY293" fmla="*/ 2337719 h 2490809"/>
              <a:gd name="connsiteX294" fmla="*/ 484094 w 3140405"/>
              <a:gd name="connsiteY294" fmla="*/ 2341857 h 2490809"/>
              <a:gd name="connsiteX295" fmla="*/ 459269 w 3140405"/>
              <a:gd name="connsiteY295" fmla="*/ 2358407 h 2490809"/>
              <a:gd name="connsiteX296" fmla="*/ 434443 w 3140405"/>
              <a:gd name="connsiteY296" fmla="*/ 2374957 h 2490809"/>
              <a:gd name="connsiteX297" fmla="*/ 409618 w 3140405"/>
              <a:gd name="connsiteY297" fmla="*/ 2387370 h 2490809"/>
              <a:gd name="connsiteX298" fmla="*/ 384793 w 3140405"/>
              <a:gd name="connsiteY298" fmla="*/ 2399783 h 2490809"/>
              <a:gd name="connsiteX299" fmla="*/ 364105 w 3140405"/>
              <a:gd name="connsiteY299" fmla="*/ 2416333 h 2490809"/>
              <a:gd name="connsiteX300" fmla="*/ 314454 w 3140405"/>
              <a:gd name="connsiteY300" fmla="*/ 2441158 h 2490809"/>
              <a:gd name="connsiteX301" fmla="*/ 302042 w 3140405"/>
              <a:gd name="connsiteY301" fmla="*/ 2445296 h 2490809"/>
              <a:gd name="connsiteX302" fmla="*/ 289629 w 3140405"/>
              <a:gd name="connsiteY302" fmla="*/ 2449433 h 2490809"/>
              <a:gd name="connsiteX303" fmla="*/ 264804 w 3140405"/>
              <a:gd name="connsiteY303" fmla="*/ 2465983 h 2490809"/>
              <a:gd name="connsiteX304" fmla="*/ 256528 w 3140405"/>
              <a:gd name="connsiteY304" fmla="*/ 2474259 h 2490809"/>
              <a:gd name="connsiteX305" fmla="*/ 231703 w 3140405"/>
              <a:gd name="connsiteY305" fmla="*/ 2482534 h 2490809"/>
              <a:gd name="connsiteX306" fmla="*/ 219290 w 3140405"/>
              <a:gd name="connsiteY306" fmla="*/ 2486671 h 2490809"/>
              <a:gd name="connsiteX307" fmla="*/ 206878 w 3140405"/>
              <a:gd name="connsiteY307" fmla="*/ 2490809 h 2490809"/>
              <a:gd name="connsiteX308" fmla="*/ 198603 w 3140405"/>
              <a:gd name="connsiteY308" fmla="*/ 2478396 h 2490809"/>
              <a:gd name="connsiteX309" fmla="*/ 173777 w 3140405"/>
              <a:gd name="connsiteY309" fmla="*/ 2470121 h 2490809"/>
              <a:gd name="connsiteX310" fmla="*/ 136539 w 3140405"/>
              <a:gd name="connsiteY310" fmla="*/ 2457708 h 2490809"/>
              <a:gd name="connsiteX311" fmla="*/ 111714 w 3140405"/>
              <a:gd name="connsiteY311" fmla="*/ 2449433 h 2490809"/>
              <a:gd name="connsiteX312" fmla="*/ 99301 w 3140405"/>
              <a:gd name="connsiteY312" fmla="*/ 2445296 h 2490809"/>
              <a:gd name="connsiteX313" fmla="*/ 78614 w 3140405"/>
              <a:gd name="connsiteY313" fmla="*/ 2428745 h 2490809"/>
              <a:gd name="connsiteX314" fmla="*/ 57926 w 3140405"/>
              <a:gd name="connsiteY314" fmla="*/ 2416333 h 2490809"/>
              <a:gd name="connsiteX315" fmla="*/ 45513 w 3140405"/>
              <a:gd name="connsiteY315" fmla="*/ 2408058 h 2490809"/>
              <a:gd name="connsiteX316" fmla="*/ 33100 w 3140405"/>
              <a:gd name="connsiteY316" fmla="*/ 2395645 h 2490809"/>
              <a:gd name="connsiteX317" fmla="*/ 20688 w 3140405"/>
              <a:gd name="connsiteY317" fmla="*/ 2391507 h 2490809"/>
              <a:gd name="connsiteX318" fmla="*/ 12413 w 3140405"/>
              <a:gd name="connsiteY318" fmla="*/ 2379095 h 2490809"/>
              <a:gd name="connsiteX319" fmla="*/ 0 w 3140405"/>
              <a:gd name="connsiteY319" fmla="*/ 2362545 h 249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3140405" h="2490809">
                <a:moveTo>
                  <a:pt x="0" y="2362545"/>
                </a:moveTo>
                <a:lnTo>
                  <a:pt x="0" y="2362545"/>
                </a:lnTo>
                <a:cubicBezTo>
                  <a:pt x="12413" y="2363924"/>
                  <a:pt x="24992" y="2369131"/>
                  <a:pt x="37238" y="2366682"/>
                </a:cubicBezTo>
                <a:cubicBezTo>
                  <a:pt x="46990" y="2364732"/>
                  <a:pt x="53788" y="2355649"/>
                  <a:pt x="62063" y="2350132"/>
                </a:cubicBezTo>
                <a:lnTo>
                  <a:pt x="99301" y="2325307"/>
                </a:lnTo>
                <a:lnTo>
                  <a:pt x="124127" y="2308756"/>
                </a:lnTo>
                <a:lnTo>
                  <a:pt x="136539" y="2304619"/>
                </a:lnTo>
                <a:cubicBezTo>
                  <a:pt x="164449" y="2276709"/>
                  <a:pt x="150262" y="2283494"/>
                  <a:pt x="173777" y="2275656"/>
                </a:cubicBezTo>
                <a:lnTo>
                  <a:pt x="198603" y="2259106"/>
                </a:lnTo>
                <a:cubicBezTo>
                  <a:pt x="202740" y="2256348"/>
                  <a:pt x="206298" y="2252404"/>
                  <a:pt x="211015" y="2250831"/>
                </a:cubicBezTo>
                <a:cubicBezTo>
                  <a:pt x="215153" y="2249452"/>
                  <a:pt x="219615" y="2248811"/>
                  <a:pt x="223428" y="2246693"/>
                </a:cubicBezTo>
                <a:cubicBezTo>
                  <a:pt x="232122" y="2241863"/>
                  <a:pt x="239978" y="2235660"/>
                  <a:pt x="248253" y="2230143"/>
                </a:cubicBezTo>
                <a:lnTo>
                  <a:pt x="260666" y="2221868"/>
                </a:lnTo>
                <a:cubicBezTo>
                  <a:pt x="275838" y="2199109"/>
                  <a:pt x="260665" y="2218421"/>
                  <a:pt x="281354" y="2201180"/>
                </a:cubicBezTo>
                <a:cubicBezTo>
                  <a:pt x="285849" y="2197434"/>
                  <a:pt x="289147" y="2192359"/>
                  <a:pt x="293766" y="2188767"/>
                </a:cubicBezTo>
                <a:cubicBezTo>
                  <a:pt x="301617" y="2182661"/>
                  <a:pt x="310317" y="2177734"/>
                  <a:pt x="318592" y="2172217"/>
                </a:cubicBezTo>
                <a:cubicBezTo>
                  <a:pt x="322729" y="2169459"/>
                  <a:pt x="327488" y="2167458"/>
                  <a:pt x="331004" y="2163942"/>
                </a:cubicBezTo>
                <a:lnTo>
                  <a:pt x="351692" y="2143254"/>
                </a:lnTo>
                <a:cubicBezTo>
                  <a:pt x="355830" y="2139116"/>
                  <a:pt x="359236" y="2134087"/>
                  <a:pt x="364105" y="2130841"/>
                </a:cubicBezTo>
                <a:cubicBezTo>
                  <a:pt x="368243" y="2128083"/>
                  <a:pt x="372776" y="2125841"/>
                  <a:pt x="376518" y="2122566"/>
                </a:cubicBezTo>
                <a:cubicBezTo>
                  <a:pt x="383857" y="2116144"/>
                  <a:pt x="389091" y="2107287"/>
                  <a:pt x="397205" y="2101878"/>
                </a:cubicBezTo>
                <a:cubicBezTo>
                  <a:pt x="401343" y="2099120"/>
                  <a:pt x="405901" y="2096907"/>
                  <a:pt x="409618" y="2093603"/>
                </a:cubicBezTo>
                <a:cubicBezTo>
                  <a:pt x="418365" y="2085828"/>
                  <a:pt x="424706" y="2075269"/>
                  <a:pt x="434443" y="2068778"/>
                </a:cubicBezTo>
                <a:lnTo>
                  <a:pt x="459269" y="2052228"/>
                </a:lnTo>
                <a:cubicBezTo>
                  <a:pt x="475752" y="2027503"/>
                  <a:pt x="457750" y="2049003"/>
                  <a:pt x="479957" y="2035678"/>
                </a:cubicBezTo>
                <a:cubicBezTo>
                  <a:pt x="508356" y="2018638"/>
                  <a:pt x="465482" y="2034985"/>
                  <a:pt x="500644" y="2023265"/>
                </a:cubicBezTo>
                <a:cubicBezTo>
                  <a:pt x="504782" y="2019127"/>
                  <a:pt x="508562" y="2014598"/>
                  <a:pt x="513057" y="2010852"/>
                </a:cubicBezTo>
                <a:cubicBezTo>
                  <a:pt x="516877" y="2007669"/>
                  <a:pt x="521954" y="2006093"/>
                  <a:pt x="525470" y="2002577"/>
                </a:cubicBezTo>
                <a:cubicBezTo>
                  <a:pt x="528986" y="1999061"/>
                  <a:pt x="530562" y="1993984"/>
                  <a:pt x="533745" y="1990164"/>
                </a:cubicBezTo>
                <a:cubicBezTo>
                  <a:pt x="537491" y="1985669"/>
                  <a:pt x="542565" y="1982371"/>
                  <a:pt x="546157" y="1977752"/>
                </a:cubicBezTo>
                <a:cubicBezTo>
                  <a:pt x="563151" y="1955902"/>
                  <a:pt x="557324" y="1955344"/>
                  <a:pt x="575120" y="1940514"/>
                </a:cubicBezTo>
                <a:cubicBezTo>
                  <a:pt x="597161" y="1922147"/>
                  <a:pt x="577554" y="1940541"/>
                  <a:pt x="599946" y="1928101"/>
                </a:cubicBezTo>
                <a:cubicBezTo>
                  <a:pt x="608640" y="1923271"/>
                  <a:pt x="616496" y="1917068"/>
                  <a:pt x="624771" y="1911551"/>
                </a:cubicBezTo>
                <a:cubicBezTo>
                  <a:pt x="628909" y="1908793"/>
                  <a:pt x="633668" y="1906792"/>
                  <a:pt x="637184" y="1903276"/>
                </a:cubicBezTo>
                <a:cubicBezTo>
                  <a:pt x="641321" y="1899138"/>
                  <a:pt x="644977" y="1894455"/>
                  <a:pt x="649596" y="1890863"/>
                </a:cubicBezTo>
                <a:cubicBezTo>
                  <a:pt x="657447" y="1884757"/>
                  <a:pt x="674422" y="1874313"/>
                  <a:pt x="674422" y="1874313"/>
                </a:cubicBezTo>
                <a:cubicBezTo>
                  <a:pt x="690971" y="1849488"/>
                  <a:pt x="673044" y="1872933"/>
                  <a:pt x="695109" y="1853625"/>
                </a:cubicBezTo>
                <a:cubicBezTo>
                  <a:pt x="733831" y="1819742"/>
                  <a:pt x="700280" y="1843281"/>
                  <a:pt x="728210" y="1824662"/>
                </a:cubicBezTo>
                <a:cubicBezTo>
                  <a:pt x="730968" y="1820525"/>
                  <a:pt x="732743" y="1815524"/>
                  <a:pt x="736485" y="1812250"/>
                </a:cubicBezTo>
                <a:cubicBezTo>
                  <a:pt x="743970" y="1805701"/>
                  <a:pt x="761310" y="1795699"/>
                  <a:pt x="761310" y="1795699"/>
                </a:cubicBezTo>
                <a:cubicBezTo>
                  <a:pt x="764068" y="1791562"/>
                  <a:pt x="766349" y="1787062"/>
                  <a:pt x="769585" y="1783287"/>
                </a:cubicBezTo>
                <a:lnTo>
                  <a:pt x="798548" y="1754324"/>
                </a:lnTo>
                <a:lnTo>
                  <a:pt x="810961" y="1741911"/>
                </a:lnTo>
                <a:cubicBezTo>
                  <a:pt x="815099" y="1737773"/>
                  <a:pt x="818505" y="1732744"/>
                  <a:pt x="823374" y="1729498"/>
                </a:cubicBezTo>
                <a:cubicBezTo>
                  <a:pt x="827511" y="1726740"/>
                  <a:pt x="832044" y="1724497"/>
                  <a:pt x="835786" y="1721223"/>
                </a:cubicBezTo>
                <a:cubicBezTo>
                  <a:pt x="874508" y="1687340"/>
                  <a:pt x="840957" y="1710879"/>
                  <a:pt x="868887" y="1692260"/>
                </a:cubicBezTo>
                <a:cubicBezTo>
                  <a:pt x="874404" y="1683985"/>
                  <a:pt x="878405" y="1674467"/>
                  <a:pt x="885437" y="1667435"/>
                </a:cubicBezTo>
                <a:cubicBezTo>
                  <a:pt x="893712" y="1659160"/>
                  <a:pt x="900525" y="1649102"/>
                  <a:pt x="910262" y="1642610"/>
                </a:cubicBezTo>
                <a:lnTo>
                  <a:pt x="935088" y="1626059"/>
                </a:lnTo>
                <a:cubicBezTo>
                  <a:pt x="939225" y="1623301"/>
                  <a:pt x="943984" y="1621300"/>
                  <a:pt x="947500" y="1617784"/>
                </a:cubicBezTo>
                <a:cubicBezTo>
                  <a:pt x="959292" y="1605993"/>
                  <a:pt x="952530" y="1611673"/>
                  <a:pt x="968188" y="1601234"/>
                </a:cubicBezTo>
                <a:cubicBezTo>
                  <a:pt x="970946" y="1597096"/>
                  <a:pt x="974239" y="1593269"/>
                  <a:pt x="976463" y="1588821"/>
                </a:cubicBezTo>
                <a:cubicBezTo>
                  <a:pt x="978413" y="1584920"/>
                  <a:pt x="978182" y="1580038"/>
                  <a:pt x="980601" y="1576409"/>
                </a:cubicBezTo>
                <a:cubicBezTo>
                  <a:pt x="983847" y="1571540"/>
                  <a:pt x="988876" y="1568134"/>
                  <a:pt x="993014" y="1563996"/>
                </a:cubicBezTo>
                <a:cubicBezTo>
                  <a:pt x="995965" y="1555141"/>
                  <a:pt x="997876" y="1545777"/>
                  <a:pt x="1005426" y="1539171"/>
                </a:cubicBezTo>
                <a:cubicBezTo>
                  <a:pt x="1012911" y="1532622"/>
                  <a:pt x="1023220" y="1529654"/>
                  <a:pt x="1030252" y="1522621"/>
                </a:cubicBezTo>
                <a:cubicBezTo>
                  <a:pt x="1041611" y="1511261"/>
                  <a:pt x="1034826" y="1515579"/>
                  <a:pt x="1050939" y="1510208"/>
                </a:cubicBezTo>
                <a:cubicBezTo>
                  <a:pt x="1059214" y="1501933"/>
                  <a:pt x="1069274" y="1495120"/>
                  <a:pt x="1075765" y="1485383"/>
                </a:cubicBezTo>
                <a:lnTo>
                  <a:pt x="1092315" y="1460557"/>
                </a:lnTo>
                <a:cubicBezTo>
                  <a:pt x="1095073" y="1456420"/>
                  <a:pt x="1097074" y="1451661"/>
                  <a:pt x="1100590" y="1448145"/>
                </a:cubicBezTo>
                <a:cubicBezTo>
                  <a:pt x="1103348" y="1445386"/>
                  <a:pt x="1106428" y="1442915"/>
                  <a:pt x="1108865" y="1439869"/>
                </a:cubicBezTo>
                <a:cubicBezTo>
                  <a:pt x="1124625" y="1420169"/>
                  <a:pt x="1108276" y="1433366"/>
                  <a:pt x="1129553" y="1419182"/>
                </a:cubicBezTo>
                <a:cubicBezTo>
                  <a:pt x="1152998" y="1384013"/>
                  <a:pt x="1114384" y="1438488"/>
                  <a:pt x="1162653" y="1390219"/>
                </a:cubicBezTo>
                <a:cubicBezTo>
                  <a:pt x="1166791" y="1386081"/>
                  <a:pt x="1171320" y="1382301"/>
                  <a:pt x="1175066" y="1377806"/>
                </a:cubicBezTo>
                <a:cubicBezTo>
                  <a:pt x="1178249" y="1373986"/>
                  <a:pt x="1179825" y="1368909"/>
                  <a:pt x="1183341" y="1365393"/>
                </a:cubicBezTo>
                <a:cubicBezTo>
                  <a:pt x="1186857" y="1361877"/>
                  <a:pt x="1191616" y="1359876"/>
                  <a:pt x="1195754" y="1357118"/>
                </a:cubicBezTo>
                <a:cubicBezTo>
                  <a:pt x="1198512" y="1352981"/>
                  <a:pt x="1200846" y="1348526"/>
                  <a:pt x="1204029" y="1344706"/>
                </a:cubicBezTo>
                <a:cubicBezTo>
                  <a:pt x="1213985" y="1332759"/>
                  <a:pt x="1216649" y="1332155"/>
                  <a:pt x="1228854" y="1324018"/>
                </a:cubicBezTo>
                <a:cubicBezTo>
                  <a:pt x="1244025" y="1301261"/>
                  <a:pt x="1228854" y="1320570"/>
                  <a:pt x="1249542" y="1303330"/>
                </a:cubicBezTo>
                <a:cubicBezTo>
                  <a:pt x="1254037" y="1299584"/>
                  <a:pt x="1257336" y="1294510"/>
                  <a:pt x="1261955" y="1290917"/>
                </a:cubicBezTo>
                <a:cubicBezTo>
                  <a:pt x="1269805" y="1284811"/>
                  <a:pt x="1286780" y="1274367"/>
                  <a:pt x="1286780" y="1274367"/>
                </a:cubicBezTo>
                <a:cubicBezTo>
                  <a:pt x="1316350" y="1230010"/>
                  <a:pt x="1270300" y="1297329"/>
                  <a:pt x="1307468" y="1249542"/>
                </a:cubicBezTo>
                <a:cubicBezTo>
                  <a:pt x="1313574" y="1241691"/>
                  <a:pt x="1318501" y="1232991"/>
                  <a:pt x="1324018" y="1224716"/>
                </a:cubicBezTo>
                <a:lnTo>
                  <a:pt x="1340568" y="1199891"/>
                </a:lnTo>
                <a:cubicBezTo>
                  <a:pt x="1343326" y="1195753"/>
                  <a:pt x="1344705" y="1190236"/>
                  <a:pt x="1348843" y="1187478"/>
                </a:cubicBezTo>
                <a:lnTo>
                  <a:pt x="1373669" y="1170928"/>
                </a:lnTo>
                <a:cubicBezTo>
                  <a:pt x="1379811" y="1161715"/>
                  <a:pt x="1381799" y="1156976"/>
                  <a:pt x="1390219" y="1150240"/>
                </a:cubicBezTo>
                <a:cubicBezTo>
                  <a:pt x="1394102" y="1147133"/>
                  <a:pt x="1398494" y="1144723"/>
                  <a:pt x="1402632" y="1141965"/>
                </a:cubicBezTo>
                <a:cubicBezTo>
                  <a:pt x="1404011" y="1137828"/>
                  <a:pt x="1404045" y="1132958"/>
                  <a:pt x="1406769" y="1129553"/>
                </a:cubicBezTo>
                <a:cubicBezTo>
                  <a:pt x="1409876" y="1125670"/>
                  <a:pt x="1415299" y="1124385"/>
                  <a:pt x="1419182" y="1121278"/>
                </a:cubicBezTo>
                <a:cubicBezTo>
                  <a:pt x="1422228" y="1118841"/>
                  <a:pt x="1425116" y="1116123"/>
                  <a:pt x="1427457" y="1113002"/>
                </a:cubicBezTo>
                <a:cubicBezTo>
                  <a:pt x="1433424" y="1105046"/>
                  <a:pt x="1438490" y="1096452"/>
                  <a:pt x="1444007" y="1088177"/>
                </a:cubicBezTo>
                <a:cubicBezTo>
                  <a:pt x="1446765" y="1084039"/>
                  <a:pt x="1448144" y="1078522"/>
                  <a:pt x="1452282" y="1075764"/>
                </a:cubicBezTo>
                <a:lnTo>
                  <a:pt x="1477108" y="1059214"/>
                </a:lnTo>
                <a:cubicBezTo>
                  <a:pt x="1479866" y="1055077"/>
                  <a:pt x="1482109" y="1050544"/>
                  <a:pt x="1485383" y="1046802"/>
                </a:cubicBezTo>
                <a:cubicBezTo>
                  <a:pt x="1491805" y="1039463"/>
                  <a:pt x="1500661" y="1034229"/>
                  <a:pt x="1506071" y="1026114"/>
                </a:cubicBezTo>
                <a:cubicBezTo>
                  <a:pt x="1525379" y="997151"/>
                  <a:pt x="1514346" y="1006805"/>
                  <a:pt x="1535033" y="993013"/>
                </a:cubicBezTo>
                <a:cubicBezTo>
                  <a:pt x="1537792" y="988876"/>
                  <a:pt x="1541085" y="985049"/>
                  <a:pt x="1543309" y="980601"/>
                </a:cubicBezTo>
                <a:cubicBezTo>
                  <a:pt x="1545260" y="976700"/>
                  <a:pt x="1545328" y="972001"/>
                  <a:pt x="1547446" y="968188"/>
                </a:cubicBezTo>
                <a:cubicBezTo>
                  <a:pt x="1552276" y="959494"/>
                  <a:pt x="1558479" y="951638"/>
                  <a:pt x="1563996" y="943363"/>
                </a:cubicBezTo>
                <a:cubicBezTo>
                  <a:pt x="1574436" y="927703"/>
                  <a:pt x="1568754" y="934467"/>
                  <a:pt x="1580547" y="922675"/>
                </a:cubicBezTo>
                <a:cubicBezTo>
                  <a:pt x="1581926" y="918537"/>
                  <a:pt x="1582067" y="913751"/>
                  <a:pt x="1584684" y="910262"/>
                </a:cubicBezTo>
                <a:cubicBezTo>
                  <a:pt x="1596786" y="894126"/>
                  <a:pt x="1603428" y="890870"/>
                  <a:pt x="1617785" y="881299"/>
                </a:cubicBezTo>
                <a:cubicBezTo>
                  <a:pt x="1647353" y="836949"/>
                  <a:pt x="1601308" y="904257"/>
                  <a:pt x="1638472" y="856474"/>
                </a:cubicBezTo>
                <a:cubicBezTo>
                  <a:pt x="1644578" y="848624"/>
                  <a:pt x="1647991" y="838682"/>
                  <a:pt x="1655023" y="831649"/>
                </a:cubicBezTo>
                <a:cubicBezTo>
                  <a:pt x="1657781" y="828890"/>
                  <a:pt x="1660861" y="826419"/>
                  <a:pt x="1663298" y="823373"/>
                </a:cubicBezTo>
                <a:cubicBezTo>
                  <a:pt x="1666404" y="819490"/>
                  <a:pt x="1668299" y="814703"/>
                  <a:pt x="1671573" y="810961"/>
                </a:cubicBezTo>
                <a:cubicBezTo>
                  <a:pt x="1677995" y="803622"/>
                  <a:pt x="1692261" y="790273"/>
                  <a:pt x="1692261" y="790273"/>
                </a:cubicBezTo>
                <a:cubicBezTo>
                  <a:pt x="1696407" y="777832"/>
                  <a:pt x="1695760" y="776143"/>
                  <a:pt x="1704673" y="765448"/>
                </a:cubicBezTo>
                <a:cubicBezTo>
                  <a:pt x="1708419" y="760953"/>
                  <a:pt x="1713340" y="757530"/>
                  <a:pt x="1717086" y="753035"/>
                </a:cubicBezTo>
                <a:cubicBezTo>
                  <a:pt x="1720269" y="749215"/>
                  <a:pt x="1722057" y="744339"/>
                  <a:pt x="1725361" y="740622"/>
                </a:cubicBezTo>
                <a:cubicBezTo>
                  <a:pt x="1733136" y="731875"/>
                  <a:pt x="1743695" y="725534"/>
                  <a:pt x="1750186" y="715797"/>
                </a:cubicBezTo>
                <a:cubicBezTo>
                  <a:pt x="1775648" y="677603"/>
                  <a:pt x="1743159" y="724579"/>
                  <a:pt x="1766737" y="695109"/>
                </a:cubicBezTo>
                <a:cubicBezTo>
                  <a:pt x="1769843" y="691226"/>
                  <a:pt x="1771906" y="686580"/>
                  <a:pt x="1775012" y="682697"/>
                </a:cubicBezTo>
                <a:cubicBezTo>
                  <a:pt x="1798594" y="653219"/>
                  <a:pt x="1766094" y="700210"/>
                  <a:pt x="1791562" y="662009"/>
                </a:cubicBezTo>
                <a:cubicBezTo>
                  <a:pt x="1799472" y="638274"/>
                  <a:pt x="1790343" y="659496"/>
                  <a:pt x="1803975" y="641321"/>
                </a:cubicBezTo>
                <a:cubicBezTo>
                  <a:pt x="1809942" y="633365"/>
                  <a:pt x="1815008" y="624771"/>
                  <a:pt x="1820525" y="616496"/>
                </a:cubicBezTo>
                <a:cubicBezTo>
                  <a:pt x="1823283" y="612358"/>
                  <a:pt x="1825284" y="607599"/>
                  <a:pt x="1828800" y="604083"/>
                </a:cubicBezTo>
                <a:cubicBezTo>
                  <a:pt x="1832938" y="599945"/>
                  <a:pt x="1837467" y="596165"/>
                  <a:pt x="1841213" y="591670"/>
                </a:cubicBezTo>
                <a:cubicBezTo>
                  <a:pt x="1870023" y="557099"/>
                  <a:pt x="1825628" y="603120"/>
                  <a:pt x="1861900" y="566845"/>
                </a:cubicBezTo>
                <a:cubicBezTo>
                  <a:pt x="1869183" y="544997"/>
                  <a:pt x="1863618" y="558062"/>
                  <a:pt x="1882588" y="529607"/>
                </a:cubicBezTo>
                <a:cubicBezTo>
                  <a:pt x="1885346" y="525469"/>
                  <a:pt x="1887347" y="520710"/>
                  <a:pt x="1890863" y="517194"/>
                </a:cubicBezTo>
                <a:cubicBezTo>
                  <a:pt x="1899138" y="508919"/>
                  <a:pt x="1909198" y="502106"/>
                  <a:pt x="1915689" y="492369"/>
                </a:cubicBezTo>
                <a:cubicBezTo>
                  <a:pt x="1918447" y="488231"/>
                  <a:pt x="1920689" y="483698"/>
                  <a:pt x="1923964" y="479956"/>
                </a:cubicBezTo>
                <a:cubicBezTo>
                  <a:pt x="1930386" y="472617"/>
                  <a:pt x="1937756" y="466165"/>
                  <a:pt x="1944652" y="459269"/>
                </a:cubicBezTo>
                <a:cubicBezTo>
                  <a:pt x="1947411" y="456510"/>
                  <a:pt x="1950763" y="454239"/>
                  <a:pt x="1952927" y="450993"/>
                </a:cubicBezTo>
                <a:cubicBezTo>
                  <a:pt x="1955685" y="446856"/>
                  <a:pt x="1957928" y="442323"/>
                  <a:pt x="1961202" y="438581"/>
                </a:cubicBezTo>
                <a:cubicBezTo>
                  <a:pt x="1967624" y="431242"/>
                  <a:pt x="1976480" y="426008"/>
                  <a:pt x="1981890" y="417893"/>
                </a:cubicBezTo>
                <a:cubicBezTo>
                  <a:pt x="1992487" y="401997"/>
                  <a:pt x="1994520" y="392052"/>
                  <a:pt x="2010852" y="384793"/>
                </a:cubicBezTo>
                <a:cubicBezTo>
                  <a:pt x="2033685" y="374644"/>
                  <a:pt x="2034110" y="377944"/>
                  <a:pt x="2056366" y="372380"/>
                </a:cubicBezTo>
                <a:cubicBezTo>
                  <a:pt x="2077163" y="367181"/>
                  <a:pt x="2060968" y="370078"/>
                  <a:pt x="2081191" y="359967"/>
                </a:cubicBezTo>
                <a:cubicBezTo>
                  <a:pt x="2093026" y="354050"/>
                  <a:pt x="2105723" y="354869"/>
                  <a:pt x="2118429" y="351692"/>
                </a:cubicBezTo>
                <a:cubicBezTo>
                  <a:pt x="2126891" y="349576"/>
                  <a:pt x="2134979" y="346175"/>
                  <a:pt x="2143254" y="343417"/>
                </a:cubicBezTo>
                <a:cubicBezTo>
                  <a:pt x="2147392" y="342038"/>
                  <a:pt x="2152038" y="341698"/>
                  <a:pt x="2155667" y="339279"/>
                </a:cubicBezTo>
                <a:cubicBezTo>
                  <a:pt x="2163942" y="333762"/>
                  <a:pt x="2171057" y="325874"/>
                  <a:pt x="2180492" y="322729"/>
                </a:cubicBezTo>
                <a:cubicBezTo>
                  <a:pt x="2188767" y="319971"/>
                  <a:pt x="2196856" y="316570"/>
                  <a:pt x="2205318" y="314454"/>
                </a:cubicBezTo>
                <a:cubicBezTo>
                  <a:pt x="2226099" y="309258"/>
                  <a:pt x="2216473" y="312114"/>
                  <a:pt x="2234280" y="306179"/>
                </a:cubicBezTo>
                <a:cubicBezTo>
                  <a:pt x="2238418" y="303421"/>
                  <a:pt x="2242149" y="299924"/>
                  <a:pt x="2246693" y="297904"/>
                </a:cubicBezTo>
                <a:cubicBezTo>
                  <a:pt x="2266945" y="288903"/>
                  <a:pt x="2269555" y="291045"/>
                  <a:pt x="2288069" y="285491"/>
                </a:cubicBezTo>
                <a:cubicBezTo>
                  <a:pt x="2296424" y="282985"/>
                  <a:pt x="2304619" y="279974"/>
                  <a:pt x="2312894" y="277216"/>
                </a:cubicBezTo>
                <a:cubicBezTo>
                  <a:pt x="2317032" y="275837"/>
                  <a:pt x="2321076" y="274136"/>
                  <a:pt x="2325307" y="273078"/>
                </a:cubicBezTo>
                <a:cubicBezTo>
                  <a:pt x="2330824" y="271699"/>
                  <a:pt x="2336410" y="270575"/>
                  <a:pt x="2341857" y="268941"/>
                </a:cubicBezTo>
                <a:cubicBezTo>
                  <a:pt x="2350212" y="266435"/>
                  <a:pt x="2358407" y="263424"/>
                  <a:pt x="2366682" y="260666"/>
                </a:cubicBezTo>
                <a:cubicBezTo>
                  <a:pt x="2375955" y="257575"/>
                  <a:pt x="2385990" y="253876"/>
                  <a:pt x="2395645" y="252391"/>
                </a:cubicBezTo>
                <a:cubicBezTo>
                  <a:pt x="2407989" y="250492"/>
                  <a:pt x="2420470" y="249632"/>
                  <a:pt x="2432883" y="248253"/>
                </a:cubicBezTo>
                <a:cubicBezTo>
                  <a:pt x="2437021" y="246874"/>
                  <a:pt x="2441556" y="246360"/>
                  <a:pt x="2445296" y="244116"/>
                </a:cubicBezTo>
                <a:cubicBezTo>
                  <a:pt x="2448641" y="242109"/>
                  <a:pt x="2449949" y="237289"/>
                  <a:pt x="2453571" y="235840"/>
                </a:cubicBezTo>
                <a:cubicBezTo>
                  <a:pt x="2464130" y="231616"/>
                  <a:pt x="2475638" y="230323"/>
                  <a:pt x="2486671" y="227565"/>
                </a:cubicBezTo>
                <a:cubicBezTo>
                  <a:pt x="2524196" y="218184"/>
                  <a:pt x="2477850" y="229169"/>
                  <a:pt x="2532185" y="219290"/>
                </a:cubicBezTo>
                <a:cubicBezTo>
                  <a:pt x="2537780" y="218273"/>
                  <a:pt x="2543288" y="216787"/>
                  <a:pt x="2548735" y="215153"/>
                </a:cubicBezTo>
                <a:cubicBezTo>
                  <a:pt x="2557090" y="212647"/>
                  <a:pt x="2565007" y="208589"/>
                  <a:pt x="2573560" y="206878"/>
                </a:cubicBezTo>
                <a:lnTo>
                  <a:pt x="2594248" y="202740"/>
                </a:lnTo>
                <a:cubicBezTo>
                  <a:pt x="2598386" y="199982"/>
                  <a:pt x="2602213" y="196689"/>
                  <a:pt x="2606661" y="194465"/>
                </a:cubicBezTo>
                <a:cubicBezTo>
                  <a:pt x="2613619" y="190986"/>
                  <a:pt x="2628987" y="188181"/>
                  <a:pt x="2635623" y="186190"/>
                </a:cubicBezTo>
                <a:cubicBezTo>
                  <a:pt x="2643978" y="183684"/>
                  <a:pt x="2660449" y="177915"/>
                  <a:pt x="2660449" y="177915"/>
                </a:cubicBezTo>
                <a:cubicBezTo>
                  <a:pt x="2664586" y="175157"/>
                  <a:pt x="2668317" y="171660"/>
                  <a:pt x="2672861" y="169640"/>
                </a:cubicBezTo>
                <a:cubicBezTo>
                  <a:pt x="2680832" y="166097"/>
                  <a:pt x="2690429" y="166203"/>
                  <a:pt x="2697687" y="161364"/>
                </a:cubicBezTo>
                <a:cubicBezTo>
                  <a:pt x="2708885" y="153898"/>
                  <a:pt x="2713523" y="150065"/>
                  <a:pt x="2726650" y="144814"/>
                </a:cubicBezTo>
                <a:cubicBezTo>
                  <a:pt x="2734749" y="141575"/>
                  <a:pt x="2744217" y="141377"/>
                  <a:pt x="2751475" y="136539"/>
                </a:cubicBezTo>
                <a:cubicBezTo>
                  <a:pt x="2755613" y="133781"/>
                  <a:pt x="2759440" y="130488"/>
                  <a:pt x="2763888" y="128264"/>
                </a:cubicBezTo>
                <a:cubicBezTo>
                  <a:pt x="2767789" y="126314"/>
                  <a:pt x="2772399" y="126076"/>
                  <a:pt x="2776300" y="124126"/>
                </a:cubicBezTo>
                <a:cubicBezTo>
                  <a:pt x="2780748" y="121902"/>
                  <a:pt x="2784169" y="117871"/>
                  <a:pt x="2788713" y="115851"/>
                </a:cubicBezTo>
                <a:cubicBezTo>
                  <a:pt x="2796684" y="112308"/>
                  <a:pt x="2806280" y="112414"/>
                  <a:pt x="2813538" y="107576"/>
                </a:cubicBezTo>
                <a:cubicBezTo>
                  <a:pt x="2822479" y="101616"/>
                  <a:pt x="2827461" y="96722"/>
                  <a:pt x="2838364" y="95164"/>
                </a:cubicBezTo>
                <a:cubicBezTo>
                  <a:pt x="2853444" y="93010"/>
                  <a:pt x="2868748" y="92806"/>
                  <a:pt x="2883877" y="91026"/>
                </a:cubicBezTo>
                <a:cubicBezTo>
                  <a:pt x="2892209" y="90046"/>
                  <a:pt x="2900386" y="87997"/>
                  <a:pt x="2908702" y="86888"/>
                </a:cubicBezTo>
                <a:cubicBezTo>
                  <a:pt x="2921081" y="85237"/>
                  <a:pt x="2933527" y="84130"/>
                  <a:pt x="2945940" y="82751"/>
                </a:cubicBezTo>
                <a:lnTo>
                  <a:pt x="3008004" y="62063"/>
                </a:lnTo>
                <a:cubicBezTo>
                  <a:pt x="3008008" y="62062"/>
                  <a:pt x="3032826" y="53790"/>
                  <a:pt x="3032829" y="53788"/>
                </a:cubicBezTo>
                <a:cubicBezTo>
                  <a:pt x="3062385" y="34084"/>
                  <a:pt x="3048006" y="39650"/>
                  <a:pt x="3074204" y="33100"/>
                </a:cubicBezTo>
                <a:cubicBezTo>
                  <a:pt x="3078342" y="30342"/>
                  <a:pt x="3082073" y="26845"/>
                  <a:pt x="3086617" y="24825"/>
                </a:cubicBezTo>
                <a:cubicBezTo>
                  <a:pt x="3094588" y="21282"/>
                  <a:pt x="3103167" y="19308"/>
                  <a:pt x="3111442" y="16550"/>
                </a:cubicBezTo>
                <a:cubicBezTo>
                  <a:pt x="3115580" y="15171"/>
                  <a:pt x="3120226" y="14831"/>
                  <a:pt x="3123855" y="12412"/>
                </a:cubicBezTo>
                <a:cubicBezTo>
                  <a:pt x="3137891" y="3055"/>
                  <a:pt x="3132752" y="7653"/>
                  <a:pt x="3140405" y="0"/>
                </a:cubicBezTo>
                <a:lnTo>
                  <a:pt x="3140405" y="724072"/>
                </a:lnTo>
                <a:cubicBezTo>
                  <a:pt x="3127992" y="726830"/>
                  <a:pt x="3115230" y="728326"/>
                  <a:pt x="3103167" y="732347"/>
                </a:cubicBezTo>
                <a:cubicBezTo>
                  <a:pt x="3098450" y="733919"/>
                  <a:pt x="3095203" y="738398"/>
                  <a:pt x="3090755" y="740622"/>
                </a:cubicBezTo>
                <a:cubicBezTo>
                  <a:pt x="3086854" y="742573"/>
                  <a:pt x="3082155" y="742642"/>
                  <a:pt x="3078342" y="744760"/>
                </a:cubicBezTo>
                <a:cubicBezTo>
                  <a:pt x="3069648" y="749590"/>
                  <a:pt x="3061792" y="755793"/>
                  <a:pt x="3053517" y="761310"/>
                </a:cubicBezTo>
                <a:lnTo>
                  <a:pt x="3041104" y="769585"/>
                </a:lnTo>
                <a:lnTo>
                  <a:pt x="3028691" y="777860"/>
                </a:lnTo>
                <a:lnTo>
                  <a:pt x="3012141" y="802686"/>
                </a:lnTo>
                <a:cubicBezTo>
                  <a:pt x="3009383" y="806823"/>
                  <a:pt x="3008003" y="812340"/>
                  <a:pt x="3003866" y="815098"/>
                </a:cubicBezTo>
                <a:cubicBezTo>
                  <a:pt x="2999728" y="817856"/>
                  <a:pt x="2995336" y="820266"/>
                  <a:pt x="2991453" y="823373"/>
                </a:cubicBezTo>
                <a:cubicBezTo>
                  <a:pt x="2975225" y="836356"/>
                  <a:pt x="2992323" y="828601"/>
                  <a:pt x="2970766" y="835786"/>
                </a:cubicBezTo>
                <a:cubicBezTo>
                  <a:pt x="2946680" y="859869"/>
                  <a:pt x="2981406" y="826228"/>
                  <a:pt x="2950078" y="852336"/>
                </a:cubicBezTo>
                <a:cubicBezTo>
                  <a:pt x="2945583" y="856082"/>
                  <a:pt x="2942534" y="861503"/>
                  <a:pt x="2937665" y="864749"/>
                </a:cubicBezTo>
                <a:cubicBezTo>
                  <a:pt x="2934036" y="867168"/>
                  <a:pt x="2929065" y="866769"/>
                  <a:pt x="2925252" y="868887"/>
                </a:cubicBezTo>
                <a:cubicBezTo>
                  <a:pt x="2916558" y="873717"/>
                  <a:pt x="2908702" y="879920"/>
                  <a:pt x="2900427" y="885437"/>
                </a:cubicBezTo>
                <a:lnTo>
                  <a:pt x="2900427" y="885437"/>
                </a:lnTo>
                <a:cubicBezTo>
                  <a:pt x="2896289" y="889575"/>
                  <a:pt x="2892633" y="894257"/>
                  <a:pt x="2888014" y="897850"/>
                </a:cubicBezTo>
                <a:cubicBezTo>
                  <a:pt x="2880164" y="903956"/>
                  <a:pt x="2871464" y="908883"/>
                  <a:pt x="2863189" y="914400"/>
                </a:cubicBezTo>
                <a:lnTo>
                  <a:pt x="2825951" y="939225"/>
                </a:lnTo>
                <a:lnTo>
                  <a:pt x="2788713" y="964050"/>
                </a:lnTo>
                <a:cubicBezTo>
                  <a:pt x="2784575" y="966809"/>
                  <a:pt x="2781018" y="970754"/>
                  <a:pt x="2776300" y="972326"/>
                </a:cubicBezTo>
                <a:lnTo>
                  <a:pt x="2763888" y="976463"/>
                </a:lnTo>
                <a:cubicBezTo>
                  <a:pt x="2755613" y="981980"/>
                  <a:pt x="2748497" y="989868"/>
                  <a:pt x="2739062" y="993013"/>
                </a:cubicBezTo>
                <a:lnTo>
                  <a:pt x="2714237" y="1001288"/>
                </a:lnTo>
                <a:cubicBezTo>
                  <a:pt x="2690172" y="1025356"/>
                  <a:pt x="2724854" y="991752"/>
                  <a:pt x="2693549" y="1017839"/>
                </a:cubicBezTo>
                <a:cubicBezTo>
                  <a:pt x="2689054" y="1021585"/>
                  <a:pt x="2685632" y="1026505"/>
                  <a:pt x="2681137" y="1030251"/>
                </a:cubicBezTo>
                <a:cubicBezTo>
                  <a:pt x="2677317" y="1033434"/>
                  <a:pt x="2672607" y="1035419"/>
                  <a:pt x="2668724" y="1038526"/>
                </a:cubicBezTo>
                <a:cubicBezTo>
                  <a:pt x="2665678" y="1040963"/>
                  <a:pt x="2663570" y="1044461"/>
                  <a:pt x="2660449" y="1046802"/>
                </a:cubicBezTo>
                <a:cubicBezTo>
                  <a:pt x="2652493" y="1052769"/>
                  <a:pt x="2643898" y="1057835"/>
                  <a:pt x="2635623" y="1063352"/>
                </a:cubicBezTo>
                <a:lnTo>
                  <a:pt x="2610798" y="1079902"/>
                </a:lnTo>
                <a:lnTo>
                  <a:pt x="2598385" y="1088177"/>
                </a:lnTo>
                <a:cubicBezTo>
                  <a:pt x="2576320" y="1121275"/>
                  <a:pt x="2605278" y="1081285"/>
                  <a:pt x="2577698" y="1108865"/>
                </a:cubicBezTo>
                <a:cubicBezTo>
                  <a:pt x="2555154" y="1131409"/>
                  <a:pt x="2576579" y="1121650"/>
                  <a:pt x="2552872" y="1129553"/>
                </a:cubicBezTo>
                <a:cubicBezTo>
                  <a:pt x="2550114" y="1133690"/>
                  <a:pt x="2548814" y="1139330"/>
                  <a:pt x="2544597" y="1141965"/>
                </a:cubicBezTo>
                <a:cubicBezTo>
                  <a:pt x="2537200" y="1146588"/>
                  <a:pt x="2528047" y="1147482"/>
                  <a:pt x="2519772" y="1150240"/>
                </a:cubicBezTo>
                <a:lnTo>
                  <a:pt x="2507359" y="1154378"/>
                </a:lnTo>
                <a:cubicBezTo>
                  <a:pt x="2503222" y="1155757"/>
                  <a:pt x="2498576" y="1156097"/>
                  <a:pt x="2494947" y="1158516"/>
                </a:cubicBezTo>
                <a:cubicBezTo>
                  <a:pt x="2478905" y="1169210"/>
                  <a:pt x="2487252" y="1165219"/>
                  <a:pt x="2470121" y="1170928"/>
                </a:cubicBezTo>
                <a:cubicBezTo>
                  <a:pt x="2445917" y="1195132"/>
                  <a:pt x="2457547" y="1186206"/>
                  <a:pt x="2437021" y="1199891"/>
                </a:cubicBezTo>
                <a:cubicBezTo>
                  <a:pt x="2435642" y="1204029"/>
                  <a:pt x="2435608" y="1208898"/>
                  <a:pt x="2432883" y="1212304"/>
                </a:cubicBezTo>
                <a:cubicBezTo>
                  <a:pt x="2429777" y="1216187"/>
                  <a:pt x="2424354" y="1217473"/>
                  <a:pt x="2420471" y="1220579"/>
                </a:cubicBezTo>
                <a:cubicBezTo>
                  <a:pt x="2417425" y="1223016"/>
                  <a:pt x="2415241" y="1226417"/>
                  <a:pt x="2412195" y="1228854"/>
                </a:cubicBezTo>
                <a:cubicBezTo>
                  <a:pt x="2408312" y="1231960"/>
                  <a:pt x="2403603" y="1233946"/>
                  <a:pt x="2399783" y="1237129"/>
                </a:cubicBezTo>
                <a:cubicBezTo>
                  <a:pt x="2395288" y="1240875"/>
                  <a:pt x="2391865" y="1245796"/>
                  <a:pt x="2387370" y="1249542"/>
                </a:cubicBezTo>
                <a:cubicBezTo>
                  <a:pt x="2383550" y="1252725"/>
                  <a:pt x="2379004" y="1254927"/>
                  <a:pt x="2374957" y="1257817"/>
                </a:cubicBezTo>
                <a:cubicBezTo>
                  <a:pt x="2353038" y="1273473"/>
                  <a:pt x="2366138" y="1267653"/>
                  <a:pt x="2345995" y="1274367"/>
                </a:cubicBezTo>
                <a:cubicBezTo>
                  <a:pt x="2327428" y="1292932"/>
                  <a:pt x="2349477" y="1273352"/>
                  <a:pt x="2325307" y="1286780"/>
                </a:cubicBezTo>
                <a:cubicBezTo>
                  <a:pt x="2316613" y="1291610"/>
                  <a:pt x="2308756" y="1297813"/>
                  <a:pt x="2300481" y="1303330"/>
                </a:cubicBezTo>
                <a:cubicBezTo>
                  <a:pt x="2296344" y="1306088"/>
                  <a:pt x="2292786" y="1310032"/>
                  <a:pt x="2288069" y="1311605"/>
                </a:cubicBezTo>
                <a:cubicBezTo>
                  <a:pt x="2265311" y="1319192"/>
                  <a:pt x="2285702" y="1311185"/>
                  <a:pt x="2263243" y="1324018"/>
                </a:cubicBezTo>
                <a:cubicBezTo>
                  <a:pt x="2248927" y="1332198"/>
                  <a:pt x="2248206" y="1331789"/>
                  <a:pt x="2234280" y="1336431"/>
                </a:cubicBezTo>
                <a:cubicBezTo>
                  <a:pt x="2230143" y="1340568"/>
                  <a:pt x="2226363" y="1345097"/>
                  <a:pt x="2221868" y="1348843"/>
                </a:cubicBezTo>
                <a:cubicBezTo>
                  <a:pt x="2218048" y="1352026"/>
                  <a:pt x="2212971" y="1353602"/>
                  <a:pt x="2209455" y="1357118"/>
                </a:cubicBezTo>
                <a:cubicBezTo>
                  <a:pt x="2174585" y="1391988"/>
                  <a:pt x="2223957" y="1348300"/>
                  <a:pt x="2197042" y="1381944"/>
                </a:cubicBezTo>
                <a:cubicBezTo>
                  <a:pt x="2191208" y="1389237"/>
                  <a:pt x="2180395" y="1391630"/>
                  <a:pt x="2172217" y="1394356"/>
                </a:cubicBezTo>
                <a:cubicBezTo>
                  <a:pt x="2143763" y="1413326"/>
                  <a:pt x="2156827" y="1407762"/>
                  <a:pt x="2134979" y="1415044"/>
                </a:cubicBezTo>
                <a:cubicBezTo>
                  <a:pt x="2106525" y="1434013"/>
                  <a:pt x="2119589" y="1428449"/>
                  <a:pt x="2097741" y="1435732"/>
                </a:cubicBezTo>
                <a:cubicBezTo>
                  <a:pt x="2093603" y="1439870"/>
                  <a:pt x="2090443" y="1445303"/>
                  <a:pt x="2085328" y="1448145"/>
                </a:cubicBezTo>
                <a:cubicBezTo>
                  <a:pt x="2055039" y="1464972"/>
                  <a:pt x="2063233" y="1445416"/>
                  <a:pt x="2035678" y="1472970"/>
                </a:cubicBezTo>
                <a:cubicBezTo>
                  <a:pt x="2007336" y="1501311"/>
                  <a:pt x="2020589" y="1491303"/>
                  <a:pt x="1998440" y="1506070"/>
                </a:cubicBezTo>
                <a:cubicBezTo>
                  <a:pt x="1995682" y="1510208"/>
                  <a:pt x="1993681" y="1514967"/>
                  <a:pt x="1990165" y="1518483"/>
                </a:cubicBezTo>
                <a:cubicBezTo>
                  <a:pt x="1978308" y="1530340"/>
                  <a:pt x="1978799" y="1524166"/>
                  <a:pt x="1965339" y="1530896"/>
                </a:cubicBezTo>
                <a:cubicBezTo>
                  <a:pt x="1933264" y="1546934"/>
                  <a:pt x="1971708" y="1532912"/>
                  <a:pt x="1940514" y="1543308"/>
                </a:cubicBezTo>
                <a:cubicBezTo>
                  <a:pt x="1936376" y="1546066"/>
                  <a:pt x="1931984" y="1548476"/>
                  <a:pt x="1928101" y="1551583"/>
                </a:cubicBezTo>
                <a:cubicBezTo>
                  <a:pt x="1925055" y="1554020"/>
                  <a:pt x="1923171" y="1557852"/>
                  <a:pt x="1919826" y="1559859"/>
                </a:cubicBezTo>
                <a:cubicBezTo>
                  <a:pt x="1916086" y="1562103"/>
                  <a:pt x="1911551" y="1562617"/>
                  <a:pt x="1907414" y="1563996"/>
                </a:cubicBezTo>
                <a:cubicBezTo>
                  <a:pt x="1888847" y="1582561"/>
                  <a:pt x="1910896" y="1562981"/>
                  <a:pt x="1886726" y="1576409"/>
                </a:cubicBezTo>
                <a:cubicBezTo>
                  <a:pt x="1878032" y="1581239"/>
                  <a:pt x="1870175" y="1587442"/>
                  <a:pt x="1861900" y="1592959"/>
                </a:cubicBezTo>
                <a:cubicBezTo>
                  <a:pt x="1821573" y="1619843"/>
                  <a:pt x="1884222" y="1577747"/>
                  <a:pt x="1832937" y="1613647"/>
                </a:cubicBezTo>
                <a:cubicBezTo>
                  <a:pt x="1824789" y="1619350"/>
                  <a:pt x="1817547" y="1627052"/>
                  <a:pt x="1808112" y="1630197"/>
                </a:cubicBezTo>
                <a:cubicBezTo>
                  <a:pt x="1803974" y="1631576"/>
                  <a:pt x="1799512" y="1632217"/>
                  <a:pt x="1795699" y="1634335"/>
                </a:cubicBezTo>
                <a:cubicBezTo>
                  <a:pt x="1787005" y="1639165"/>
                  <a:pt x="1779149" y="1645368"/>
                  <a:pt x="1770874" y="1650885"/>
                </a:cubicBezTo>
                <a:cubicBezTo>
                  <a:pt x="1766736" y="1653643"/>
                  <a:pt x="1763179" y="1657588"/>
                  <a:pt x="1758461" y="1659160"/>
                </a:cubicBezTo>
                <a:lnTo>
                  <a:pt x="1746049" y="1663297"/>
                </a:lnTo>
                <a:cubicBezTo>
                  <a:pt x="1741911" y="1666056"/>
                  <a:pt x="1738084" y="1669349"/>
                  <a:pt x="1733636" y="1671573"/>
                </a:cubicBezTo>
                <a:cubicBezTo>
                  <a:pt x="1729735" y="1673523"/>
                  <a:pt x="1725036" y="1673592"/>
                  <a:pt x="1721223" y="1675710"/>
                </a:cubicBezTo>
                <a:cubicBezTo>
                  <a:pt x="1683583" y="1696620"/>
                  <a:pt x="1708106" y="1684572"/>
                  <a:pt x="1683985" y="1704673"/>
                </a:cubicBezTo>
                <a:cubicBezTo>
                  <a:pt x="1666201" y="1719493"/>
                  <a:pt x="1677819" y="1707756"/>
                  <a:pt x="1659160" y="1717086"/>
                </a:cubicBezTo>
                <a:cubicBezTo>
                  <a:pt x="1654712" y="1719310"/>
                  <a:pt x="1651291" y="1723341"/>
                  <a:pt x="1646747" y="1725361"/>
                </a:cubicBezTo>
                <a:cubicBezTo>
                  <a:pt x="1638776" y="1728904"/>
                  <a:pt x="1630197" y="1730878"/>
                  <a:pt x="1621922" y="1733636"/>
                </a:cubicBezTo>
                <a:lnTo>
                  <a:pt x="1609509" y="1737773"/>
                </a:lnTo>
                <a:cubicBezTo>
                  <a:pt x="1581055" y="1756743"/>
                  <a:pt x="1594119" y="1751179"/>
                  <a:pt x="1572271" y="1758461"/>
                </a:cubicBezTo>
                <a:cubicBezTo>
                  <a:pt x="1543817" y="1777431"/>
                  <a:pt x="1556881" y="1771867"/>
                  <a:pt x="1535033" y="1779149"/>
                </a:cubicBezTo>
                <a:cubicBezTo>
                  <a:pt x="1532275" y="1783287"/>
                  <a:pt x="1530500" y="1788287"/>
                  <a:pt x="1526758" y="1791562"/>
                </a:cubicBezTo>
                <a:cubicBezTo>
                  <a:pt x="1491972" y="1822000"/>
                  <a:pt x="1514145" y="1799937"/>
                  <a:pt x="1489520" y="1812250"/>
                </a:cubicBezTo>
                <a:cubicBezTo>
                  <a:pt x="1462449" y="1825786"/>
                  <a:pt x="1492146" y="1814637"/>
                  <a:pt x="1464695" y="1832937"/>
                </a:cubicBezTo>
                <a:cubicBezTo>
                  <a:pt x="1461066" y="1835356"/>
                  <a:pt x="1456095" y="1834957"/>
                  <a:pt x="1452282" y="1837075"/>
                </a:cubicBezTo>
                <a:cubicBezTo>
                  <a:pt x="1443588" y="1841905"/>
                  <a:pt x="1436691" y="1849931"/>
                  <a:pt x="1427457" y="1853625"/>
                </a:cubicBezTo>
                <a:cubicBezTo>
                  <a:pt x="1402720" y="1863520"/>
                  <a:pt x="1413815" y="1859551"/>
                  <a:pt x="1394357" y="1866038"/>
                </a:cubicBezTo>
                <a:cubicBezTo>
                  <a:pt x="1375787" y="1884606"/>
                  <a:pt x="1397842" y="1865020"/>
                  <a:pt x="1373669" y="1878450"/>
                </a:cubicBezTo>
                <a:cubicBezTo>
                  <a:pt x="1330988" y="1902162"/>
                  <a:pt x="1364516" y="1889777"/>
                  <a:pt x="1336431" y="1899138"/>
                </a:cubicBezTo>
                <a:cubicBezTo>
                  <a:pt x="1304574" y="1930995"/>
                  <a:pt x="1321342" y="1917473"/>
                  <a:pt x="1286780" y="1940514"/>
                </a:cubicBezTo>
                <a:cubicBezTo>
                  <a:pt x="1282642" y="1943272"/>
                  <a:pt x="1279085" y="1947216"/>
                  <a:pt x="1274367" y="1948789"/>
                </a:cubicBezTo>
                <a:lnTo>
                  <a:pt x="1249542" y="1957064"/>
                </a:lnTo>
                <a:cubicBezTo>
                  <a:pt x="1244471" y="1961121"/>
                  <a:pt x="1225222" y="1977499"/>
                  <a:pt x="1216442" y="1981889"/>
                </a:cubicBezTo>
                <a:cubicBezTo>
                  <a:pt x="1212541" y="1983840"/>
                  <a:pt x="1207842" y="1983909"/>
                  <a:pt x="1204029" y="1986027"/>
                </a:cubicBezTo>
                <a:cubicBezTo>
                  <a:pt x="1195335" y="1990857"/>
                  <a:pt x="1188639" y="1999432"/>
                  <a:pt x="1179204" y="2002577"/>
                </a:cubicBezTo>
                <a:cubicBezTo>
                  <a:pt x="1148000" y="2012979"/>
                  <a:pt x="1186466" y="1998947"/>
                  <a:pt x="1154378" y="2014990"/>
                </a:cubicBezTo>
                <a:cubicBezTo>
                  <a:pt x="1150477" y="2016940"/>
                  <a:pt x="1146103" y="2017748"/>
                  <a:pt x="1141966" y="2019127"/>
                </a:cubicBezTo>
                <a:cubicBezTo>
                  <a:pt x="1137828" y="2021885"/>
                  <a:pt x="1134001" y="2025178"/>
                  <a:pt x="1129553" y="2027402"/>
                </a:cubicBezTo>
                <a:cubicBezTo>
                  <a:pt x="1125652" y="2029353"/>
                  <a:pt x="1120927" y="2029376"/>
                  <a:pt x="1117140" y="2031540"/>
                </a:cubicBezTo>
                <a:cubicBezTo>
                  <a:pt x="1082076" y="2051577"/>
                  <a:pt x="1116635" y="2038606"/>
                  <a:pt x="1088177" y="2048090"/>
                </a:cubicBezTo>
                <a:cubicBezTo>
                  <a:pt x="1084040" y="2052228"/>
                  <a:pt x="1080260" y="2056757"/>
                  <a:pt x="1075765" y="2060503"/>
                </a:cubicBezTo>
                <a:cubicBezTo>
                  <a:pt x="1061735" y="2072195"/>
                  <a:pt x="1066304" y="2066331"/>
                  <a:pt x="1050939" y="2072916"/>
                </a:cubicBezTo>
                <a:cubicBezTo>
                  <a:pt x="1020652" y="2085897"/>
                  <a:pt x="1048349" y="2077701"/>
                  <a:pt x="1017839" y="2085328"/>
                </a:cubicBezTo>
                <a:cubicBezTo>
                  <a:pt x="989385" y="2104297"/>
                  <a:pt x="1002449" y="2098733"/>
                  <a:pt x="980601" y="2106016"/>
                </a:cubicBezTo>
                <a:cubicBezTo>
                  <a:pt x="949038" y="2137579"/>
                  <a:pt x="985713" y="2104605"/>
                  <a:pt x="955776" y="2122566"/>
                </a:cubicBezTo>
                <a:cubicBezTo>
                  <a:pt x="931272" y="2137267"/>
                  <a:pt x="974187" y="2130221"/>
                  <a:pt x="922675" y="2147392"/>
                </a:cubicBezTo>
                <a:lnTo>
                  <a:pt x="897850" y="2155667"/>
                </a:lnTo>
                <a:lnTo>
                  <a:pt x="885437" y="2159804"/>
                </a:lnTo>
                <a:cubicBezTo>
                  <a:pt x="881299" y="2162562"/>
                  <a:pt x="877568" y="2166059"/>
                  <a:pt x="873024" y="2168079"/>
                </a:cubicBezTo>
                <a:cubicBezTo>
                  <a:pt x="865053" y="2171622"/>
                  <a:pt x="856474" y="2173596"/>
                  <a:pt x="848199" y="2176354"/>
                </a:cubicBezTo>
                <a:lnTo>
                  <a:pt x="835786" y="2180492"/>
                </a:lnTo>
                <a:lnTo>
                  <a:pt x="823374" y="2184630"/>
                </a:lnTo>
                <a:lnTo>
                  <a:pt x="810961" y="2188767"/>
                </a:lnTo>
                <a:cubicBezTo>
                  <a:pt x="806823" y="2191525"/>
                  <a:pt x="802996" y="2194818"/>
                  <a:pt x="798548" y="2197042"/>
                </a:cubicBezTo>
                <a:cubicBezTo>
                  <a:pt x="794647" y="2198992"/>
                  <a:pt x="789948" y="2199062"/>
                  <a:pt x="786136" y="2201180"/>
                </a:cubicBezTo>
                <a:cubicBezTo>
                  <a:pt x="777442" y="2206010"/>
                  <a:pt x="769585" y="2212213"/>
                  <a:pt x="761310" y="2217730"/>
                </a:cubicBezTo>
                <a:lnTo>
                  <a:pt x="736485" y="2234280"/>
                </a:lnTo>
                <a:cubicBezTo>
                  <a:pt x="732347" y="2237038"/>
                  <a:pt x="728790" y="2240982"/>
                  <a:pt x="724072" y="2242555"/>
                </a:cubicBezTo>
                <a:lnTo>
                  <a:pt x="686834" y="2254968"/>
                </a:lnTo>
                <a:cubicBezTo>
                  <a:pt x="682697" y="2256347"/>
                  <a:pt x="678051" y="2256687"/>
                  <a:pt x="674422" y="2259106"/>
                </a:cubicBezTo>
                <a:cubicBezTo>
                  <a:pt x="658380" y="2269800"/>
                  <a:pt x="666727" y="2265809"/>
                  <a:pt x="649596" y="2271518"/>
                </a:cubicBezTo>
                <a:cubicBezTo>
                  <a:pt x="614031" y="2295229"/>
                  <a:pt x="659026" y="2266803"/>
                  <a:pt x="624771" y="2283931"/>
                </a:cubicBezTo>
                <a:cubicBezTo>
                  <a:pt x="620323" y="2286155"/>
                  <a:pt x="616806" y="2289982"/>
                  <a:pt x="612358" y="2292206"/>
                </a:cubicBezTo>
                <a:cubicBezTo>
                  <a:pt x="608457" y="2294156"/>
                  <a:pt x="603758" y="2294226"/>
                  <a:pt x="599946" y="2296344"/>
                </a:cubicBezTo>
                <a:cubicBezTo>
                  <a:pt x="591252" y="2301174"/>
                  <a:pt x="584555" y="2309749"/>
                  <a:pt x="575120" y="2312894"/>
                </a:cubicBezTo>
                <a:lnTo>
                  <a:pt x="550295" y="2321169"/>
                </a:lnTo>
                <a:cubicBezTo>
                  <a:pt x="546157" y="2322548"/>
                  <a:pt x="542113" y="2324249"/>
                  <a:pt x="537882" y="2325307"/>
                </a:cubicBezTo>
                <a:cubicBezTo>
                  <a:pt x="512872" y="2331559"/>
                  <a:pt x="526723" y="2327647"/>
                  <a:pt x="496507" y="2337719"/>
                </a:cubicBezTo>
                <a:lnTo>
                  <a:pt x="484094" y="2341857"/>
                </a:lnTo>
                <a:cubicBezTo>
                  <a:pt x="444489" y="2381459"/>
                  <a:pt x="495201" y="2334451"/>
                  <a:pt x="459269" y="2358407"/>
                </a:cubicBezTo>
                <a:cubicBezTo>
                  <a:pt x="428281" y="2379067"/>
                  <a:pt x="463953" y="2365122"/>
                  <a:pt x="434443" y="2374957"/>
                </a:cubicBezTo>
                <a:cubicBezTo>
                  <a:pt x="398878" y="2398668"/>
                  <a:pt x="443873" y="2370242"/>
                  <a:pt x="409618" y="2387370"/>
                </a:cubicBezTo>
                <a:cubicBezTo>
                  <a:pt x="377532" y="2403413"/>
                  <a:pt x="415994" y="2389381"/>
                  <a:pt x="384793" y="2399783"/>
                </a:cubicBezTo>
                <a:cubicBezTo>
                  <a:pt x="369503" y="2422716"/>
                  <a:pt x="385266" y="2404577"/>
                  <a:pt x="364105" y="2416333"/>
                </a:cubicBezTo>
                <a:cubicBezTo>
                  <a:pt x="315977" y="2443071"/>
                  <a:pt x="362788" y="2425046"/>
                  <a:pt x="314454" y="2441158"/>
                </a:cubicBezTo>
                <a:lnTo>
                  <a:pt x="302042" y="2445296"/>
                </a:lnTo>
                <a:lnTo>
                  <a:pt x="289629" y="2449433"/>
                </a:lnTo>
                <a:cubicBezTo>
                  <a:pt x="281354" y="2454950"/>
                  <a:pt x="271836" y="2458951"/>
                  <a:pt x="264804" y="2465983"/>
                </a:cubicBezTo>
                <a:cubicBezTo>
                  <a:pt x="262045" y="2468742"/>
                  <a:pt x="260017" y="2472514"/>
                  <a:pt x="256528" y="2474259"/>
                </a:cubicBezTo>
                <a:cubicBezTo>
                  <a:pt x="248726" y="2478160"/>
                  <a:pt x="239978" y="2479776"/>
                  <a:pt x="231703" y="2482534"/>
                </a:cubicBezTo>
                <a:lnTo>
                  <a:pt x="219290" y="2486671"/>
                </a:lnTo>
                <a:lnTo>
                  <a:pt x="206878" y="2490809"/>
                </a:lnTo>
                <a:cubicBezTo>
                  <a:pt x="204120" y="2486671"/>
                  <a:pt x="202820" y="2481032"/>
                  <a:pt x="198603" y="2478396"/>
                </a:cubicBezTo>
                <a:cubicBezTo>
                  <a:pt x="191206" y="2473773"/>
                  <a:pt x="182052" y="2472880"/>
                  <a:pt x="173777" y="2470121"/>
                </a:cubicBezTo>
                <a:lnTo>
                  <a:pt x="136539" y="2457708"/>
                </a:lnTo>
                <a:lnTo>
                  <a:pt x="111714" y="2449433"/>
                </a:lnTo>
                <a:lnTo>
                  <a:pt x="99301" y="2445296"/>
                </a:lnTo>
                <a:cubicBezTo>
                  <a:pt x="82821" y="2420575"/>
                  <a:pt x="100818" y="2442068"/>
                  <a:pt x="78614" y="2428745"/>
                </a:cubicBezTo>
                <a:cubicBezTo>
                  <a:pt x="50222" y="2411710"/>
                  <a:pt x="93079" y="2428050"/>
                  <a:pt x="57926" y="2416333"/>
                </a:cubicBezTo>
                <a:cubicBezTo>
                  <a:pt x="53788" y="2413575"/>
                  <a:pt x="49333" y="2411241"/>
                  <a:pt x="45513" y="2408058"/>
                </a:cubicBezTo>
                <a:cubicBezTo>
                  <a:pt x="41018" y="2404312"/>
                  <a:pt x="37969" y="2398891"/>
                  <a:pt x="33100" y="2395645"/>
                </a:cubicBezTo>
                <a:cubicBezTo>
                  <a:pt x="29471" y="2393226"/>
                  <a:pt x="24825" y="2392886"/>
                  <a:pt x="20688" y="2391507"/>
                </a:cubicBezTo>
                <a:cubicBezTo>
                  <a:pt x="17930" y="2387370"/>
                  <a:pt x="15519" y="2382978"/>
                  <a:pt x="12413" y="2379095"/>
                </a:cubicBezTo>
                <a:cubicBezTo>
                  <a:pt x="9976" y="2376049"/>
                  <a:pt x="2069" y="2365303"/>
                  <a:pt x="0" y="2362545"/>
                </a:cubicBezTo>
                <a:close/>
              </a:path>
            </a:pathLst>
          </a:custGeom>
          <a:solidFill>
            <a:srgbClr val="92D050">
              <a:alpha val="44000"/>
            </a:srgbClr>
          </a:solidFill>
          <a:ln w="9525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5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15D3-2298-8549-B1F4-3EC6235C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98D9-4C0A-EB4F-BCE9-E1CB6C90B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900" b="0" i="0" baseline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900" b="0" i="1" baseline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2FCC3AB-D179-F944-B78F-A4B4599A04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577967"/>
                  </p:ext>
                </p:extLst>
              </p:nvPr>
            </p:nvGraphicFramePr>
            <p:xfrm>
              <a:off x="2647436" y="1524000"/>
              <a:ext cx="3849128" cy="19050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22630">
                      <a:extLst>
                        <a:ext uri="{9D8B030D-6E8A-4147-A177-3AD203B41FA5}">
                          <a16:colId xmlns:a16="http://schemas.microsoft.com/office/drawing/2014/main" val="2115146737"/>
                        </a:ext>
                      </a:extLst>
                    </a:gridCol>
                    <a:gridCol w="392205">
                      <a:extLst>
                        <a:ext uri="{9D8B030D-6E8A-4147-A177-3AD203B41FA5}">
                          <a16:colId xmlns:a16="http://schemas.microsoft.com/office/drawing/2014/main" val="286052652"/>
                        </a:ext>
                      </a:extLst>
                    </a:gridCol>
                    <a:gridCol w="1434293">
                      <a:extLst>
                        <a:ext uri="{9D8B030D-6E8A-4147-A177-3AD203B41FA5}">
                          <a16:colId xmlns:a16="http://schemas.microsoft.com/office/drawing/2014/main" val="166656237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Flow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0000" r="-36451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44598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900" dirty="0"/>
                            <a:t>Stage loading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110000" r="-364516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613299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Casing radius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210000" r="-364516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57.7 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7666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Fan speed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310000" r="-364516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7500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8239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900" dirty="0"/>
                            <a:t>Diffusion factor</a:t>
                          </a:r>
                          <a:r>
                            <a:rPr lang="en-GB" sz="1900" baseline="0" dirty="0"/>
                            <a:t> </a:t>
                          </a:r>
                          <a:endParaRPr lang="en-GB" sz="1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9355" t="-410000" r="-364516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900" dirty="0"/>
                            <a:t>1.26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27360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A close up of a fan&#10;&#10;Description automatically generated">
            <a:extLst>
              <a:ext uri="{FF2B5EF4-FFF2-40B4-BE49-F238E27FC236}">
                <a16:creationId xmlns:a16="http://schemas.microsoft.com/office/drawing/2014/main" id="{1AE00C24-408C-C14A-986F-7E3DC407D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22205" b="7221"/>
          <a:stretch/>
        </p:blipFill>
        <p:spPr>
          <a:xfrm>
            <a:off x="6310902" y="3963708"/>
            <a:ext cx="2448923" cy="2130976"/>
          </a:xfrm>
          <a:prstGeom prst="rect">
            <a:avLst/>
          </a:prstGeom>
        </p:spPr>
      </p:pic>
      <p:pic>
        <p:nvPicPr>
          <p:cNvPr id="10" name="Picture 9" descr="A picture containing engine, sitting, plane, propeller&#10;&#10;Description automatically generated">
            <a:extLst>
              <a:ext uri="{FF2B5EF4-FFF2-40B4-BE49-F238E27FC236}">
                <a16:creationId xmlns:a16="http://schemas.microsoft.com/office/drawing/2014/main" id="{5D7F7251-0BAC-CE48-8DD0-E6CC093DDB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1923" r="8257" b="3458"/>
          <a:stretch/>
        </p:blipFill>
        <p:spPr>
          <a:xfrm>
            <a:off x="661174" y="3963708"/>
            <a:ext cx="2517649" cy="2130979"/>
          </a:xfrm>
          <a:prstGeom prst="rect">
            <a:avLst/>
          </a:prstGeom>
        </p:spPr>
      </p:pic>
      <p:pic>
        <p:nvPicPr>
          <p:cNvPr id="7" name="Picture 6" descr="A picture containing sitting, cat, black, room&#10;&#10;Description automatically generated">
            <a:extLst>
              <a:ext uri="{FF2B5EF4-FFF2-40B4-BE49-F238E27FC236}">
                <a16:creationId xmlns:a16="http://schemas.microsoft.com/office/drawing/2014/main" id="{AE536D3E-18DF-6646-8DC5-81EB9DC53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5245" r="30113" b="1294"/>
          <a:stretch/>
        </p:blipFill>
        <p:spPr>
          <a:xfrm>
            <a:off x="3473929" y="3459773"/>
            <a:ext cx="2548638" cy="3138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96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B9B907-9FEA-174F-B000-F7B39114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r>
              <a:rPr lang="en-US" u="sng" dirty="0"/>
              <a:t>Propeller</a:t>
            </a:r>
            <a:r>
              <a:rPr lang="en-US" dirty="0"/>
              <a:t> Data – The Baseline</a:t>
            </a:r>
          </a:p>
        </p:txBody>
      </p:sp>
      <p:pic>
        <p:nvPicPr>
          <p:cNvPr id="3" name="Content Placeholder 2" descr="A picture containing water, group, white, sitting&#10;&#10;Description automatically generated">
            <a:extLst>
              <a:ext uri="{FF2B5EF4-FFF2-40B4-BE49-F238E27FC236}">
                <a16:creationId xmlns:a16="http://schemas.microsoft.com/office/drawing/2014/main" id="{C97D0BA6-B9FF-C64E-93CB-C54E41C1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5" y="1766973"/>
            <a:ext cx="5238096" cy="20996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43937-C0F7-6E42-B2F3-D4FC537C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6" name="Picture 5" descr="A picture containing looking, sitting, yellow, light&#10;&#10;Description automatically generated">
            <a:extLst>
              <a:ext uri="{FF2B5EF4-FFF2-40B4-BE49-F238E27FC236}">
                <a16:creationId xmlns:a16="http://schemas.microsoft.com/office/drawing/2014/main" id="{3932A164-4B9E-9F4F-9FF0-9E131811A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36" y="4038207"/>
            <a:ext cx="5238095" cy="224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6B36C-A566-134B-A3C8-FE564B8B8CA0}"/>
              </a:ext>
            </a:extLst>
          </p:cNvPr>
          <p:cNvSpPr txBox="1"/>
          <p:nvPr/>
        </p:nvSpPr>
        <p:spPr>
          <a:xfrm>
            <a:off x="636104" y="2632114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vs Thrust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/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BA12DE-3901-514B-85D6-FB72DFEED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4" y="4959366"/>
                <a:ext cx="2358887" cy="369332"/>
              </a:xfrm>
              <a:prstGeom prst="rect">
                <a:avLst/>
              </a:prstGeom>
              <a:blipFill>
                <a:blip r:embed="rId5"/>
                <a:stretch>
                  <a:fillRect l="-5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938C81F5-0D35-9A45-AC37-500A654E23FF}"/>
              </a:ext>
            </a:extLst>
          </p:cNvPr>
          <p:cNvSpPr/>
          <p:nvPr/>
        </p:nvSpPr>
        <p:spPr bwMode="auto">
          <a:xfrm>
            <a:off x="4398264" y="2084832"/>
            <a:ext cx="3511296" cy="1234440"/>
          </a:xfrm>
          <a:custGeom>
            <a:avLst/>
            <a:gdLst>
              <a:gd name="connsiteX0" fmla="*/ 0 w 3511296"/>
              <a:gd name="connsiteY0" fmla="*/ 1234440 h 1234440"/>
              <a:gd name="connsiteX1" fmla="*/ 1755648 w 3511296"/>
              <a:gd name="connsiteY1" fmla="*/ 594360 h 1234440"/>
              <a:gd name="connsiteX2" fmla="*/ 3511296 w 3511296"/>
              <a:gd name="connsiteY2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234440">
                <a:moveTo>
                  <a:pt x="0" y="1234440"/>
                </a:moveTo>
                <a:lnTo>
                  <a:pt x="1755648" y="594360"/>
                </a:lnTo>
                <a:cubicBezTo>
                  <a:pt x="2340864" y="388620"/>
                  <a:pt x="2926080" y="194310"/>
                  <a:pt x="3511296" y="0"/>
                </a:cubicBezTo>
              </a:path>
            </a:pathLst>
          </a:cu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22C2CC-542A-7643-9A3A-0A2375650816}"/>
              </a:ext>
            </a:extLst>
          </p:cNvPr>
          <p:cNvSpPr/>
          <p:nvPr/>
        </p:nvSpPr>
        <p:spPr bwMode="auto">
          <a:xfrm>
            <a:off x="4202322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70CB27-6730-E54B-97F8-9031B02AF5D3}"/>
              </a:ext>
            </a:extLst>
          </p:cNvPr>
          <p:cNvSpPr/>
          <p:nvPr/>
        </p:nvSpPr>
        <p:spPr bwMode="auto">
          <a:xfrm>
            <a:off x="7428848" y="5557854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8E586F-27A4-D84F-821B-53126C9AF8CC}"/>
              </a:ext>
            </a:extLst>
          </p:cNvPr>
          <p:cNvSpPr/>
          <p:nvPr/>
        </p:nvSpPr>
        <p:spPr bwMode="auto">
          <a:xfrm>
            <a:off x="5827964" y="5576556"/>
            <a:ext cx="63530" cy="6353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8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58E-0044-D74C-857C-93D864F4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02518"/>
            <a:ext cx="8375651" cy="423863"/>
          </a:xfrm>
        </p:spPr>
        <p:txBody>
          <a:bodyPr/>
          <a:lstStyle/>
          <a:p>
            <a:r>
              <a:rPr lang="en-GB" dirty="0"/>
              <a:t>Are ducted fans FEASIBLE in an e-VTOL application?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0289-E5CB-B147-8059-71DEF77A4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B579C-9302-CB42-B935-CFCCE607C11F}"/>
              </a:ext>
            </a:extLst>
          </p:cNvPr>
          <p:cNvGrpSpPr/>
          <p:nvPr/>
        </p:nvGrpSpPr>
        <p:grpSpPr>
          <a:xfrm>
            <a:off x="3884906" y="3506943"/>
            <a:ext cx="5037947" cy="3034352"/>
            <a:chOff x="3434332" y="3297913"/>
            <a:chExt cx="5037947" cy="30343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78B364-6376-D94C-B4A2-42C407B89833}"/>
                </a:ext>
              </a:extLst>
            </p:cNvPr>
            <p:cNvGrpSpPr/>
            <p:nvPr/>
          </p:nvGrpSpPr>
          <p:grpSpPr>
            <a:xfrm>
              <a:off x="3434332" y="3297913"/>
              <a:ext cx="5037947" cy="3034352"/>
              <a:chOff x="12393960" y="4947386"/>
              <a:chExt cx="7167850" cy="43171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A50DC9-D4AF-354E-A469-1644846E2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3960" y="4947386"/>
                <a:ext cx="7041918" cy="43171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A9115-6113-634C-A184-57E47A140943}"/>
                  </a:ext>
                </a:extLst>
              </p:cNvPr>
              <p:cNvSpPr txBox="1"/>
              <p:nvPr/>
            </p:nvSpPr>
            <p:spPr bwMode="auto">
              <a:xfrm>
                <a:off x="16710404" y="7923649"/>
                <a:ext cx="2851406" cy="525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+mn-lt"/>
                    <a:cs typeface="Calibri" pitchFamily="34" charset="0"/>
                  </a:rPr>
                  <a:t>Vehicle Velocity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8429FC-AE96-A840-8ABB-FF95A79E13E2}"/>
                </a:ext>
              </a:extLst>
            </p:cNvPr>
            <p:cNvGrpSpPr/>
            <p:nvPr/>
          </p:nvGrpSpPr>
          <p:grpSpPr>
            <a:xfrm>
              <a:off x="5703060" y="530532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DA5C3E2-DF8F-CE47-9000-37EFD0FA7B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26517A-0E48-7D42-9621-6FEE0801770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894F63C-5926-5F43-94BF-8D91355EB0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5DF9A65-45C0-114D-B138-C38514BD06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2648873-74D5-5A4B-8A28-3CD46B9943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B7CCC2A-E01D-E643-A74B-F79AA1AADD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C196870-0CD9-A84F-A396-BE9F52A78C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6CEDDC4-A05A-5A41-8C7A-112AF5DC5EF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8F7D8-A0A8-7F4E-BC54-0168FC6BBDC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3CFB04E-1FD2-BC43-8DB6-B1A3DFD6984E}"/>
                </a:ext>
              </a:extLst>
            </p:cNvPr>
            <p:cNvGrpSpPr/>
            <p:nvPr/>
          </p:nvGrpSpPr>
          <p:grpSpPr>
            <a:xfrm rot="644692">
              <a:off x="5744099" y="4956691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D4E8AC6-89C2-6D45-806A-8880C7684AF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0F0C6C4-88A1-2240-8A32-DA966773A9B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829C4972-365B-D046-BE5A-F8CB7D48D85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0E70A23-BD2E-AA4B-B998-E9AEDC48ADB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F23BC3AE-D2BA-AB4B-AEC3-CDD9C67FD2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F7B03F5-89D9-B346-AD7D-AFFCA26D7B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AA492D0-3C3C-D641-A40E-BB344CB4240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9021809F-95BF-BA43-B0B5-7AC3FB6E9BD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9D09492-BC67-C947-AE91-1BB0ADDB99C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D00D39-1E07-C043-902F-D431B50D07F1}"/>
                </a:ext>
              </a:extLst>
            </p:cNvPr>
            <p:cNvGrpSpPr/>
            <p:nvPr/>
          </p:nvGrpSpPr>
          <p:grpSpPr>
            <a:xfrm>
              <a:off x="5485291" y="5273283"/>
              <a:ext cx="320400" cy="576720"/>
              <a:chOff x="5677660" y="5176580"/>
              <a:chExt cx="32040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14:cNvPr>
                  <p14:cNvContentPartPr/>
                  <p14:nvPr/>
                </p14:nvContentPartPr>
                <p14:xfrm>
                  <a:off x="5878900" y="5176580"/>
                  <a:ext cx="116280" cy="61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BA8D63E9-D760-2449-955D-3A8301A763C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71340" y="5169020"/>
                    <a:ext cx="1314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14:cNvPr>
                  <p14:cNvContentPartPr/>
                  <p14:nvPr/>
                </p14:nvContentPartPr>
                <p14:xfrm>
                  <a:off x="5927140" y="5268380"/>
                  <a:ext cx="70920" cy="1029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15E683-856D-D74E-ACEB-F0778A3B1F5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19580" y="5260820"/>
                    <a:ext cx="860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14:cNvPr>
                  <p14:cNvContentPartPr/>
                  <p14:nvPr/>
                </p14:nvContentPartPr>
                <p14:xfrm>
                  <a:off x="5778820" y="5318780"/>
                  <a:ext cx="73080" cy="114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486B01C-2AD5-9D46-8224-B367AD558FE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71260" y="5311220"/>
                    <a:ext cx="88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14:cNvPr>
                  <p14:cNvContentPartPr/>
                  <p14:nvPr/>
                </p14:nvContentPartPr>
                <p14:xfrm>
                  <a:off x="5944420" y="5346500"/>
                  <a:ext cx="42120" cy="146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835611C-9C9B-3B44-A30B-B852757B99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36860" y="5338940"/>
                    <a:ext cx="57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14:cNvPr>
                  <p14:cNvContentPartPr/>
                  <p14:nvPr/>
                </p14:nvContentPartPr>
                <p14:xfrm>
                  <a:off x="5806540" y="5353700"/>
                  <a:ext cx="63000" cy="140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27D8B9D-6BAB-4D42-B665-D2EAC82EEDC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98980" y="5346140"/>
                    <a:ext cx="781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14:cNvPr>
                  <p14:cNvContentPartPr/>
                  <p14:nvPr/>
                </p14:nvContentPartPr>
                <p14:xfrm>
                  <a:off x="5791780" y="5485460"/>
                  <a:ext cx="131760" cy="146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47887A1-8F27-034D-B753-690F670EBC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784220" y="5477900"/>
                    <a:ext cx="146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14:cNvPr>
                  <p14:cNvContentPartPr/>
                  <p14:nvPr/>
                </p14:nvContentPartPr>
                <p14:xfrm>
                  <a:off x="5677660" y="5521100"/>
                  <a:ext cx="60480" cy="9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9A3FEBB-8B57-5243-83D6-651FA0EB3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670100" y="5513540"/>
                    <a:ext cx="75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14:cNvPr>
                  <p14:cNvContentPartPr/>
                  <p14:nvPr/>
                </p14:nvContentPartPr>
                <p14:xfrm>
                  <a:off x="5736340" y="5523980"/>
                  <a:ext cx="28440" cy="146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EF054DB-794A-EA40-A9BA-B97CC3A68C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728780" y="5516420"/>
                    <a:ext cx="43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14:cNvPr>
                  <p14:cNvContentPartPr/>
                  <p14:nvPr/>
                </p14:nvContentPartPr>
                <p14:xfrm>
                  <a:off x="5744980" y="5616140"/>
                  <a:ext cx="88920" cy="137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9FFC1E4-ED89-2D4D-9A86-3D4E1CC6DC5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737420" y="5608580"/>
                    <a:ext cx="10368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71E5-5BAC-9D48-9778-842AC820FF0E}"/>
                </a:ext>
              </a:extLst>
            </p:cNvPr>
            <p:cNvGrpSpPr/>
            <p:nvPr/>
          </p:nvGrpSpPr>
          <p:grpSpPr>
            <a:xfrm>
              <a:off x="5665985" y="4580574"/>
              <a:ext cx="214252" cy="214252"/>
              <a:chOff x="3336327" y="4560989"/>
              <a:chExt cx="214252" cy="214252"/>
            </a:xfrm>
          </p:grpSpPr>
          <p:sp>
            <p:nvSpPr>
              <p:cNvPr id="66" name="Pie 65">
                <a:extLst>
                  <a:ext uri="{FF2B5EF4-FFF2-40B4-BE49-F238E27FC236}">
                    <a16:creationId xmlns:a16="http://schemas.microsoft.com/office/drawing/2014/main" id="{E72B85D5-8C23-CE46-BC68-F0751128BBF9}"/>
                  </a:ext>
                </a:extLst>
              </p:cNvPr>
              <p:cNvSpPr/>
              <p:nvPr/>
            </p:nvSpPr>
            <p:spPr bwMode="auto">
              <a:xfrm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7" name="Pie 66">
                <a:extLst>
                  <a:ext uri="{FF2B5EF4-FFF2-40B4-BE49-F238E27FC236}">
                    <a16:creationId xmlns:a16="http://schemas.microsoft.com/office/drawing/2014/main" id="{AF5D2352-DBF3-9147-B3D6-A45111121170}"/>
                  </a:ext>
                </a:extLst>
              </p:cNvPr>
              <p:cNvSpPr/>
              <p:nvPr/>
            </p:nvSpPr>
            <p:spPr bwMode="auto">
              <a:xfrm flipH="1" flipV="1">
                <a:off x="3336493" y="4560989"/>
                <a:ext cx="214086" cy="214252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2D4D538-51AC-AE45-BAF3-542313E5F0C5}"/>
                  </a:ext>
                </a:extLst>
              </p:cNvPr>
              <p:cNvSpPr/>
              <p:nvPr/>
            </p:nvSpPr>
            <p:spPr bwMode="auto">
              <a:xfrm>
                <a:off x="3336327" y="4560989"/>
                <a:ext cx="214252" cy="2142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99D466EF-CF73-8741-9FC6-403B9EAFA690}"/>
                </a:ext>
              </a:extLst>
            </p:cNvPr>
            <p:cNvSpPr/>
            <p:nvPr/>
          </p:nvSpPr>
          <p:spPr bwMode="auto">
            <a:xfrm rot="9119138">
              <a:off x="5577278" y="4500321"/>
              <a:ext cx="382665" cy="386043"/>
            </a:xfrm>
            <a:prstGeom prst="arc">
              <a:avLst>
                <a:gd name="adj1" fmla="val 16200000"/>
                <a:gd name="adj2" fmla="val 10505003"/>
              </a:avLst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/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CA2279C-8CCC-D14E-8735-E950A9D1F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261" y="4175367"/>
                  <a:ext cx="363199" cy="369332"/>
                </a:xfrm>
                <a:prstGeom prst="rect">
                  <a:avLst/>
                </a:prstGeom>
                <a:blipFill>
                  <a:blip r:embed="rId40"/>
                  <a:stretch>
                    <a:fillRect l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60A138C-16F1-B043-8579-5FEC2C5720BB}"/>
              </a:ext>
            </a:extLst>
          </p:cNvPr>
          <p:cNvSpPr txBox="1">
            <a:spLocks/>
          </p:cNvSpPr>
          <p:nvPr/>
        </p:nvSpPr>
        <p:spPr bwMode="auto">
          <a:xfrm>
            <a:off x="374293" y="1803925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the intake duct reduce dynamic stability during manoeuvres? </a:t>
            </a:r>
          </a:p>
          <a:p>
            <a:r>
              <a:rPr lang="en-GB" b="1" kern="0" dirty="0"/>
              <a:t>Small horizontal manoeuvres </a:t>
            </a:r>
            <a:r>
              <a:rPr lang="en-GB" kern="0" dirty="0"/>
              <a:t>of varying amplitude</a:t>
            </a:r>
          </a:p>
          <a:p>
            <a:r>
              <a:rPr lang="en-GB" kern="0" dirty="0"/>
              <a:t>Dynamic stability determined: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separation occur at intake?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Does control system remain stable?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693D1-77B1-0142-BDEB-E82039E2AF80}"/>
              </a:ext>
            </a:extLst>
          </p:cNvPr>
          <p:cNvSpPr/>
          <p:nvPr/>
        </p:nvSpPr>
        <p:spPr bwMode="auto">
          <a:xfrm>
            <a:off x="6891130" y="5327374"/>
            <a:ext cx="1868696" cy="3578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975B3-8205-1243-9413-294E648D8CF0}"/>
              </a:ext>
            </a:extLst>
          </p:cNvPr>
          <p:cNvCxnSpPr/>
          <p:nvPr/>
        </p:nvCxnSpPr>
        <p:spPr bwMode="auto">
          <a:xfrm flipV="1">
            <a:off x="6957390" y="5519531"/>
            <a:ext cx="1868696" cy="699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48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375651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Modular Dynamic Test 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B7CB4-83E2-5D49-99A3-9474033A5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38903" y="2493868"/>
            <a:ext cx="4151145" cy="3219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A1A0A-1F65-194B-99B4-8E36F7F60801}"/>
              </a:ext>
            </a:extLst>
          </p:cNvPr>
          <p:cNvSpPr txBox="1"/>
          <p:nvPr/>
        </p:nvSpPr>
        <p:spPr bwMode="auto">
          <a:xfrm>
            <a:off x="6705763" y="3584221"/>
            <a:ext cx="205406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latin typeface="+mn-lt"/>
                <a:cs typeface="Calibri" pitchFamily="34" charset="0"/>
              </a:rPr>
              <a:t>Data Logging and Flight Control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6AE21-7D40-BB47-9C29-7A1B6A51A097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876339" y="3907387"/>
            <a:ext cx="829424" cy="1431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3DFE1B-477B-D442-B936-29B87D04F156}"/>
              </a:ext>
            </a:extLst>
          </p:cNvPr>
          <p:cNvSpPr txBox="1"/>
          <p:nvPr/>
        </p:nvSpPr>
        <p:spPr bwMode="auto">
          <a:xfrm>
            <a:off x="5876339" y="1841690"/>
            <a:ext cx="246972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hangingPunct="1"/>
            <a:r>
              <a:rPr lang="en-US" dirty="0">
                <a:cs typeface="Calibri" pitchFamily="34" charset="0"/>
              </a:rPr>
              <a:t>Detachable </a:t>
            </a:r>
            <a:r>
              <a:rPr lang="en-US" dirty="0" err="1">
                <a:cs typeface="Calibri" pitchFamily="34" charset="0"/>
              </a:rPr>
              <a:t>Propulsor</a:t>
            </a:r>
            <a:r>
              <a:rPr lang="en-US" dirty="0">
                <a:cs typeface="Calibri" pitchFamily="34" charset="0"/>
              </a:rPr>
              <a:t> Assembly</a:t>
            </a:r>
          </a:p>
          <a:p>
            <a:pPr algn="ctr" eaLnBrk="1" hangingPunct="1"/>
            <a:r>
              <a:rPr lang="en-US" dirty="0">
                <a:cs typeface="Calibri" pitchFamily="34" charset="0"/>
              </a:rPr>
              <a:t>(Ducted Fan or Prop)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CD3631-EB6E-3B49-BB51-D6A3E128C19C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>
            <a:off x="4602233" y="2303355"/>
            <a:ext cx="1274106" cy="6482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C80658-A4CA-1340-8402-7ADEC74E98B8}"/>
              </a:ext>
            </a:extLst>
          </p:cNvPr>
          <p:cNvSpPr txBox="1"/>
          <p:nvPr/>
        </p:nvSpPr>
        <p:spPr>
          <a:xfrm>
            <a:off x="364618" y="1646425"/>
            <a:ext cx="4207382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dirty="0"/>
              <a:t>Work completed as part of UROP</a:t>
            </a:r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Light-weight 3D printed parts (PLA)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Modular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Pixhawk4 flight hardware</a:t>
            </a:r>
          </a:p>
          <a:p>
            <a:pPr algn="l"/>
            <a:endParaRPr lang="en-US" dirty="0"/>
          </a:p>
          <a:p>
            <a:pPr marL="742944" lvl="1" indent="-285744" algn="l">
              <a:buFont typeface="Arial" panose="020B0604020202020204" pitchFamily="34" charset="0"/>
              <a:buChar char="•"/>
            </a:pPr>
            <a:r>
              <a:rPr lang="en-US" dirty="0"/>
              <a:t>Bespoke chassis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Additional </a:t>
            </a:r>
            <a:r>
              <a:rPr lang="en-US" b="1" dirty="0" err="1"/>
              <a:t>Michaelmas</a:t>
            </a:r>
            <a:r>
              <a:rPr lang="en-US" b="1" dirty="0"/>
              <a:t> work</a:t>
            </a:r>
          </a:p>
          <a:p>
            <a:pPr lvl="1" algn="l"/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RaspberryPi</a:t>
            </a:r>
            <a:r>
              <a:rPr lang="en-US" dirty="0"/>
              <a:t> based on-board, real-time sensor 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Sensor design, development and integration</a:t>
            </a:r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24971-C50C-814E-88B1-1315E9C3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Collection, Control and Conclusions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5E7-5375-4746-A375-02A31AE62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614" y="1826735"/>
            <a:ext cx="3995687" cy="305932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Figure of Merit</a:t>
            </a:r>
          </a:p>
          <a:p>
            <a:pPr lvl="1"/>
            <a:r>
              <a:rPr lang="en-US" sz="1600" dirty="0"/>
              <a:t>Power (Electrical, RPM, calibration)</a:t>
            </a:r>
          </a:p>
          <a:p>
            <a:pPr lvl="1"/>
            <a:r>
              <a:rPr lang="en-US" sz="1600" dirty="0"/>
              <a:t>Thrust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Flow separation at intake</a:t>
            </a:r>
          </a:p>
          <a:p>
            <a:pPr lvl="1"/>
            <a:r>
              <a:rPr lang="en-US" sz="1600" dirty="0"/>
              <a:t>Pressure Transducers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Control system stability</a:t>
            </a:r>
          </a:p>
          <a:p>
            <a:pPr lvl="1"/>
            <a:r>
              <a:rPr lang="en-US" sz="1600" dirty="0"/>
              <a:t>6-DoF inertial sensors</a:t>
            </a:r>
          </a:p>
          <a:p>
            <a:pPr lvl="1"/>
            <a:r>
              <a:rPr lang="en-US" sz="1600" dirty="0"/>
              <a:t>3 position sensors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34F-3AF3-C546-BA0D-A11A2918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D6AAB-00D0-9E48-A2B1-FA3A3154E4EE}"/>
              </a:ext>
            </a:extLst>
          </p:cNvPr>
          <p:cNvGrpSpPr/>
          <p:nvPr/>
        </p:nvGrpSpPr>
        <p:grpSpPr>
          <a:xfrm>
            <a:off x="4465244" y="2032871"/>
            <a:ext cx="4294582" cy="4067175"/>
            <a:chOff x="6269340" y="435889"/>
            <a:chExt cx="5319490" cy="50378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4B20ED-820B-104F-AC05-D5C5B7C36665}"/>
                </a:ext>
              </a:extLst>
            </p:cNvPr>
            <p:cNvGrpSpPr/>
            <p:nvPr/>
          </p:nvGrpSpPr>
          <p:grpSpPr>
            <a:xfrm>
              <a:off x="7073893" y="435889"/>
              <a:ext cx="4514937" cy="4860603"/>
              <a:chOff x="11309492" y="13915851"/>
              <a:chExt cx="9120067" cy="1076519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D098E1C-1B27-D244-9A12-4EA333AC14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297976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781304-CAF9-E742-A39A-DB91CDBEC2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227164" y="15139987"/>
                <a:ext cx="0" cy="2533837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83FB9AC-0058-AD4D-BC9E-B6B2BCC628EB}"/>
                  </a:ext>
                </a:extLst>
              </p:cNvPr>
              <p:cNvSpPr/>
              <p:nvPr/>
            </p:nvSpPr>
            <p:spPr bwMode="auto">
              <a:xfrm>
                <a:off x="11335260" y="15816181"/>
                <a:ext cx="9079220" cy="12018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sz="1400" dirty="0"/>
                  <a:t>Pixhawk4 Flight Controller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A224C84-EC29-B14B-B26B-A6760B2707C2}"/>
                  </a:ext>
                </a:extLst>
              </p:cNvPr>
              <p:cNvSpPr/>
              <p:nvPr/>
            </p:nvSpPr>
            <p:spPr bwMode="auto">
              <a:xfrm>
                <a:off x="14382987" y="17673825"/>
                <a:ext cx="6008513" cy="19620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RPi3 A+ Sensor Management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2A41752-6046-F843-8A76-75031E4E2D74}"/>
                  </a:ext>
                </a:extLst>
              </p:cNvPr>
              <p:cNvSpPr/>
              <p:nvPr/>
            </p:nvSpPr>
            <p:spPr bwMode="auto">
              <a:xfrm>
                <a:off x="11335260" y="17673967"/>
                <a:ext cx="2494740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Power Module (PM07)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5FD3433-1B17-7740-A666-55DF84EE5080}"/>
                  </a:ext>
                </a:extLst>
              </p:cNvPr>
              <p:cNvSpPr/>
              <p:nvPr/>
            </p:nvSpPr>
            <p:spPr bwMode="auto">
              <a:xfrm rot="5400000">
                <a:off x="12600714" y="21989872"/>
                <a:ext cx="4484091" cy="8116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RPM Sensors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9367C0E-5C2D-6643-A5CF-27BCCE668956}"/>
                  </a:ext>
                </a:extLst>
              </p:cNvPr>
              <p:cNvSpPr/>
              <p:nvPr/>
            </p:nvSpPr>
            <p:spPr bwMode="auto">
              <a:xfrm>
                <a:off x="15974845" y="20157526"/>
                <a:ext cx="4416656" cy="7510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ADC Breakout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5E987E7-2D2B-F243-840E-BF7063A3E58F}"/>
                  </a:ext>
                </a:extLst>
              </p:cNvPr>
              <p:cNvSpPr/>
              <p:nvPr/>
            </p:nvSpPr>
            <p:spPr bwMode="auto">
              <a:xfrm rot="5400000">
                <a:off x="15251257" y="22164272"/>
                <a:ext cx="3215616" cy="17684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Pressure Transducers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2D86A88-D2A9-3A43-950E-183688256B5E}"/>
                  </a:ext>
                </a:extLst>
              </p:cNvPr>
              <p:cNvSpPr/>
              <p:nvPr/>
            </p:nvSpPr>
            <p:spPr bwMode="auto">
              <a:xfrm>
                <a:off x="11312316" y="20153641"/>
                <a:ext cx="2517682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ESC</a:t>
                </a:r>
                <a:endParaRPr lang="en-US" dirty="0">
                  <a:cs typeface="Calibri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C544084B-E8DB-8443-8979-9CBB29C9DAD6}"/>
                  </a:ext>
                </a:extLst>
              </p:cNvPr>
              <p:cNvSpPr/>
              <p:nvPr/>
            </p:nvSpPr>
            <p:spPr bwMode="auto">
              <a:xfrm>
                <a:off x="11309492" y="22692400"/>
                <a:ext cx="2517681" cy="19620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Motor Assembly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4ACF9F4-B195-9343-BB0B-0AF657BC8FD3}"/>
                  </a:ext>
                </a:extLst>
              </p:cNvPr>
              <p:cNvSpPr/>
              <p:nvPr/>
            </p:nvSpPr>
            <p:spPr bwMode="auto">
              <a:xfrm rot="5400000">
                <a:off x="17693604" y="21983182"/>
                <a:ext cx="3215617" cy="2180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sz="1200" dirty="0">
                    <a:cs typeface="Calibri" pitchFamily="34" charset="0"/>
                  </a:rPr>
                  <a:t>Ultrasound Proximity Sensors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5D531B9-5F97-D640-9960-1A2E815D526B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12582630" y="17017996"/>
                <a:ext cx="0" cy="65597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FD269E5-F16A-2844-A44C-176196F18A25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 bwMode="auto">
              <a:xfrm flipH="1">
                <a:off x="12571157" y="19636040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A0D002-EB7E-AA46-9B79-24ED04B77624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13827173" y="23673437"/>
                <a:ext cx="6144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9CD5D7"/>
                </a:solidFill>
                <a:prstDash val="sysDot"/>
                <a:round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58C1D73-1FFC-6B47-BEC0-4EA627FA0D06}"/>
                  </a:ext>
                </a:extLst>
              </p:cNvPr>
              <p:cNvCxnSpPr/>
              <p:nvPr/>
            </p:nvCxnSpPr>
            <p:spPr bwMode="auto">
              <a:xfrm flipH="1">
                <a:off x="14845735" y="19638252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ECCF4C2-7BDB-0640-9CFC-A5BEA671EA9B}"/>
                  </a:ext>
                </a:extLst>
              </p:cNvPr>
              <p:cNvCxnSpPr/>
              <p:nvPr/>
            </p:nvCxnSpPr>
            <p:spPr bwMode="auto">
              <a:xfrm flipH="1">
                <a:off x="18183173" y="19642309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C36ECF7-60FA-7049-868F-20FFCEE56937}"/>
                  </a:ext>
                </a:extLst>
              </p:cNvPr>
              <p:cNvCxnSpPr/>
              <p:nvPr/>
            </p:nvCxnSpPr>
            <p:spPr bwMode="auto">
              <a:xfrm flipH="1">
                <a:off x="16863230" y="20926514"/>
                <a:ext cx="11473" cy="51760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92E568-2087-6741-940E-E7ECA28C455B}"/>
                  </a:ext>
                </a:extLst>
              </p:cNvPr>
              <p:cNvCxnSpPr/>
              <p:nvPr/>
            </p:nvCxnSpPr>
            <p:spPr bwMode="auto">
              <a:xfrm>
                <a:off x="19301412" y="20942427"/>
                <a:ext cx="0" cy="53426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D17EA7D-A29E-C74D-BBBE-C07C64E3625D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 bwMode="auto">
              <a:xfrm>
                <a:off x="15874870" y="17017996"/>
                <a:ext cx="0" cy="6782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9C4528E-2881-844C-9AC3-DEEDE09DF0F0}"/>
                  </a:ext>
                </a:extLst>
              </p:cNvPr>
              <p:cNvCxnSpPr/>
              <p:nvPr/>
            </p:nvCxnSpPr>
            <p:spPr bwMode="auto">
              <a:xfrm>
                <a:off x="18967442" y="17017996"/>
                <a:ext cx="0" cy="65582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39E803A-FE0F-824E-BC70-3B26DDFCF46E}"/>
                  </a:ext>
                </a:extLst>
              </p:cNvPr>
              <p:cNvSpPr/>
              <p:nvPr/>
            </p:nvSpPr>
            <p:spPr bwMode="auto">
              <a:xfrm>
                <a:off x="11350340" y="13915851"/>
                <a:ext cx="9079219" cy="12018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2951089"/>
                <a:r>
                  <a:rPr lang="en-US" b="1" dirty="0">
                    <a:latin typeface="Arial" charset="0"/>
                  </a:rPr>
                  <a:t>Laptop </a:t>
                </a:r>
                <a:endPara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738C85-C842-2B40-8F5E-FEBD82BD6AF2}"/>
                  </a:ext>
                </a:extLst>
              </p:cNvPr>
              <p:cNvCxnSpPr>
                <a:cxnSpLocks/>
                <a:stCxn id="32" idx="2"/>
                <a:endCxn id="14" idx="0"/>
              </p:cNvCxnSpPr>
              <p:nvPr/>
            </p:nvCxnSpPr>
            <p:spPr bwMode="auto">
              <a:xfrm flipH="1">
                <a:off x="15874870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DCB6BAC-3242-F44F-AE52-6620E041AE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967442" y="15117666"/>
                <a:ext cx="15079" cy="69851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6E2D220C-24E5-6249-8449-88254970977D}"/>
                </a:ext>
              </a:extLst>
            </p:cNvPr>
            <p:cNvSpPr/>
            <p:nvPr/>
          </p:nvSpPr>
          <p:spPr>
            <a:xfrm>
              <a:off x="6652088" y="1155701"/>
              <a:ext cx="421715" cy="431800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81946-988E-7C45-BBF5-FC809FF54BD4}"/>
                </a:ext>
              </a:extLst>
            </p:cNvPr>
            <p:cNvSpPr txBox="1"/>
            <p:nvPr/>
          </p:nvSpPr>
          <p:spPr>
            <a:xfrm rot="16200000">
              <a:off x="5758278" y="3127259"/>
              <a:ext cx="1403351" cy="38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ONBOARD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48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2BE0-F69D-8E4C-8260-CE2320F8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80C8-0F35-8541-9532-2665CDD142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1420E-D938-D645-814C-8F8EDC5BF2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8EDB9-A4CE-624B-8BA3-7B03FB282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5104C-7157-4B7C-9F73-159016CA68E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</p:spPr>
            <p:txBody>
              <a:bodyPr/>
              <a:lstStyle/>
              <a:p>
                <a:pPr marL="85725" indent="0">
                  <a:buNone/>
                </a:pPr>
                <a:r>
                  <a:rPr lang="en-GB" b="1" dirty="0"/>
                  <a:t>Diffusor angle limited by flow separation</a:t>
                </a:r>
              </a:p>
              <a:p>
                <a:pPr marL="85725" indent="0">
                  <a:buNone/>
                </a:pPr>
                <a:endParaRPr lang="en-GB" b="1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≤0.3313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𝑑𝑖𝑓𝑓𝑢𝑠𝑒𝑟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0.5275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85725" indent="0">
                  <a:buNone/>
                </a:pPr>
                <a:endParaRPr lang="en-GB" dirty="0"/>
              </a:p>
              <a:p>
                <a:pPr marL="857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𝑑𝑖𝑓𝑓𝑢𝑠𝑒𝑟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0.3313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0.5275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959769"/>
                <a:ext cx="7886700" cy="3263504"/>
              </a:xfrm>
              <a:blipFill>
                <a:blip r:embed="rId3"/>
                <a:stretch>
                  <a:fillRect l="-804" t="-2326"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9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591-B1CF-DC4C-8E32-157CD8BD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F06-9E7C-AE46-9E42-0C2846FC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545-88B8-234D-BCBA-BC1ECFD36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itle 1"/>
          <p:cNvSpPr txBox="1">
            <a:spLocks/>
          </p:cNvSpPr>
          <p:nvPr/>
        </p:nvSpPr>
        <p:spPr bwMode="auto">
          <a:xfrm>
            <a:off x="384175" y="403543"/>
            <a:ext cx="8640484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sz="2200" b="1" dirty="0">
                <a:solidFill>
                  <a:schemeClr val="tx2"/>
                </a:solidFill>
              </a:rPr>
              <a:t>Diversity of e-VTOL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1501C449-9428-4278-B178-E9833CED6387}"/>
              </a:ext>
            </a:extLst>
          </p:cNvPr>
          <p:cNvSpPr txBox="1">
            <a:spLocks noChangeArrowheads="1"/>
          </p:cNvSpPr>
          <p:nvPr/>
        </p:nvSpPr>
        <p:spPr>
          <a:xfrm>
            <a:off x="1291920" y="5072034"/>
            <a:ext cx="2731440" cy="1333521"/>
          </a:xfrm>
          <a:prstGeom prst="rect">
            <a:avLst/>
          </a:prstGeom>
        </p:spPr>
        <p:txBody>
          <a:bodyPr anchor="t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Ducted Fans</a:t>
            </a:r>
          </a:p>
          <a:p>
            <a:pPr>
              <a:spcAft>
                <a:spcPts val="600"/>
              </a:spcAft>
            </a:pPr>
            <a:r>
              <a:rPr lang="en-US" dirty="0"/>
              <a:t>Higher thrust</a:t>
            </a:r>
          </a:p>
          <a:p>
            <a:pPr>
              <a:spcAft>
                <a:spcPts val="600"/>
              </a:spcAft>
            </a:pPr>
            <a:r>
              <a:rPr lang="en-US" dirty="0"/>
              <a:t>Less Noise</a:t>
            </a:r>
          </a:p>
          <a:p>
            <a:pPr>
              <a:spcAft>
                <a:spcPts val="600"/>
              </a:spcAft>
            </a:pPr>
            <a:r>
              <a:rPr lang="en-US" dirty="0"/>
              <a:t>Contained (Safer)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C73C-424D-4331-BABC-F64EB18E1D9A}"/>
              </a:ext>
            </a:extLst>
          </p:cNvPr>
          <p:cNvSpPr/>
          <p:nvPr/>
        </p:nvSpPr>
        <p:spPr bwMode="auto">
          <a:xfrm>
            <a:off x="6577966" y="2094745"/>
            <a:ext cx="370391" cy="1099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7"/>
            <a:endParaRPr lang="en-GB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4881E15-AFFC-0B40-9E04-3CA41FED6A9F}"/>
              </a:ext>
            </a:extLst>
          </p:cNvPr>
          <p:cNvSpPr txBox="1">
            <a:spLocks noChangeArrowheads="1"/>
          </p:cNvSpPr>
          <p:nvPr/>
        </p:nvSpPr>
        <p:spPr>
          <a:xfrm>
            <a:off x="4087764" y="5320806"/>
            <a:ext cx="1233304" cy="10188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BUT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A4F934-BA62-6646-8A95-03DE99E94AAE}"/>
              </a:ext>
            </a:extLst>
          </p:cNvPr>
          <p:cNvSpPr txBox="1">
            <a:spLocks noChangeArrowheads="1"/>
          </p:cNvSpPr>
          <p:nvPr/>
        </p:nvSpPr>
        <p:spPr>
          <a:xfrm>
            <a:off x="5482587" y="5163473"/>
            <a:ext cx="2731440" cy="1333521"/>
          </a:xfrm>
          <a:prstGeom prst="rect">
            <a:avLst/>
          </a:prstGeom>
        </p:spPr>
        <p:txBody>
          <a:bodyPr anchor="ctr"/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dirty="0"/>
              <a:t>Do they work at a </a:t>
            </a:r>
            <a:r>
              <a:rPr lang="en-US" b="1" dirty="0"/>
              <a:t>SYSTEM</a:t>
            </a:r>
            <a:r>
              <a:rPr lang="en-US" dirty="0"/>
              <a:t> level?</a:t>
            </a:r>
          </a:p>
        </p:txBody>
      </p:sp>
    </p:spTree>
    <p:extLst>
      <p:ext uri="{BB962C8B-B14F-4D97-AF65-F5344CB8AC3E}">
        <p14:creationId xmlns:p14="http://schemas.microsoft.com/office/powerpoint/2010/main" val="22338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3091196" y="3203295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630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EDBF8-3BF6-FB4A-85C2-27D64CD5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9A2A-4FF1-1E40-90BF-C47E93B0C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282" y="1798693"/>
            <a:ext cx="6301436" cy="1176351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b="1" dirty="0"/>
              <a:t>Are ducted fans more efficient than propellers in static hover?</a:t>
            </a:r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263C9-09D1-4145-8E4C-F0522DC36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815B8-2D4A-4253-9F2E-A45356D9F66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9E73C-AB94-0D41-AF8C-04D1104EB1CE}"/>
              </a:ext>
            </a:extLst>
          </p:cNvPr>
          <p:cNvGrpSpPr/>
          <p:nvPr/>
        </p:nvGrpSpPr>
        <p:grpSpPr>
          <a:xfrm>
            <a:off x="3091196" y="3203295"/>
            <a:ext cx="2961607" cy="451410"/>
            <a:chOff x="6484335" y="4001294"/>
            <a:chExt cx="4569187" cy="6964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EA2D0-2A43-2A4F-9BC2-2A4CE80B3072}"/>
                </a:ext>
              </a:extLst>
            </p:cNvPr>
            <p:cNvGrpSpPr/>
            <p:nvPr/>
          </p:nvGrpSpPr>
          <p:grpSpPr>
            <a:xfrm>
              <a:off x="6484335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4220A2E-4215-CC4F-8D6A-A8B4D13B2992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BC1627-0614-5D41-AD7B-629E4828902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3D3407-DCF4-B642-8450-990486346887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Isosceles Triangle 11">
                  <a:extLst>
                    <a:ext uri="{FF2B5EF4-FFF2-40B4-BE49-F238E27FC236}">
                      <a16:creationId xmlns:a16="http://schemas.microsoft.com/office/drawing/2014/main" id="{E112B916-CB13-464F-82DE-086F6285FC8C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182E4C1-8495-AE4F-B14B-17A7266ADB63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A487CF35-3898-DF4F-BDEE-D8BF41747858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B955F38-FA70-1E4C-A7C5-C21535B2205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B9606A-D19D-DD44-B054-7801AE680025}"/>
                </a:ext>
              </a:extLst>
            </p:cNvPr>
            <p:cNvSpPr/>
            <p:nvPr/>
          </p:nvSpPr>
          <p:spPr>
            <a:xfrm>
              <a:off x="8298606" y="4265932"/>
              <a:ext cx="880665" cy="4318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35EC87-A113-584C-9FFF-6D12B8778F83}"/>
                </a:ext>
              </a:extLst>
            </p:cNvPr>
            <p:cNvSpPr/>
            <p:nvPr/>
          </p:nvSpPr>
          <p:spPr>
            <a:xfrm rot="783203" flipV="1">
              <a:off x="7930284" y="4312880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7491F03-7D87-F94F-BD5B-2592889566C5}"/>
                </a:ext>
              </a:extLst>
            </p:cNvPr>
            <p:cNvSpPr/>
            <p:nvPr/>
          </p:nvSpPr>
          <p:spPr>
            <a:xfrm rot="20816797" flipH="1" flipV="1">
              <a:off x="9148326" y="4312879"/>
              <a:ext cx="394402" cy="191202"/>
            </a:xfrm>
            <a:prstGeom prst="parallelogram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8AFA1-9D74-834E-9071-6A2C8C89A61A}"/>
                </a:ext>
              </a:extLst>
            </p:cNvPr>
            <p:cNvGrpSpPr/>
            <p:nvPr/>
          </p:nvGrpSpPr>
          <p:grpSpPr>
            <a:xfrm>
              <a:off x="9498757" y="4001294"/>
              <a:ext cx="1554765" cy="511921"/>
              <a:chOff x="7390190" y="3708693"/>
              <a:chExt cx="4008811" cy="13199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67C33D-2646-9B4D-98E5-566153200175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9A3B113-47D4-3342-B5E5-1772D5E74A43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968E46A-0B49-2E4A-BE56-B9CBBC9C3DB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Isosceles Triangle 36">
                  <a:extLst>
                    <a:ext uri="{FF2B5EF4-FFF2-40B4-BE49-F238E27FC236}">
                      <a16:creationId xmlns:a16="http://schemas.microsoft.com/office/drawing/2014/main" id="{E5F4C793-BF6B-E040-8D48-D05BA1D5E7BF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0B2F3B0-E3DE-8B4F-BEFC-ED9A1A589D5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C5C2CB82-B83F-0342-B2AB-502FE246CC8B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18A44FFC-3CE9-4943-BB0C-92B617135E20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247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E06-4FD7-3843-A7D6-259F8451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95" y="393064"/>
            <a:ext cx="8375651" cy="423863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D1B5-7764-3E46-9F74-4A76C8999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1EF2FE6-BEB8-0446-8063-D151F82734D6}"/>
              </a:ext>
            </a:extLst>
          </p:cNvPr>
          <p:cNvSpPr txBox="1">
            <a:spLocks/>
          </p:cNvSpPr>
          <p:nvPr/>
        </p:nvSpPr>
        <p:spPr bwMode="auto">
          <a:xfrm>
            <a:off x="397845" y="1695110"/>
            <a:ext cx="7647889" cy="30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987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1" kern="0" dirty="0"/>
              <a:t>Does added efficiency outweigh weight penalty for a simple light-weight design?</a:t>
            </a:r>
          </a:p>
          <a:p>
            <a:r>
              <a:rPr lang="en-GB" b="1" kern="0" dirty="0"/>
              <a:t>Hover</a:t>
            </a:r>
            <a:r>
              <a:rPr lang="en-GB" kern="0" dirty="0"/>
              <a:t> tests with variable payload </a:t>
            </a:r>
          </a:p>
          <a:p>
            <a:r>
              <a:rPr lang="en-GB" kern="0" dirty="0"/>
              <a:t>Quadcopter propulsors compared: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Generic off-the-shelf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i="1" kern="0" dirty="0"/>
              <a:t>APC</a:t>
            </a:r>
            <a:r>
              <a:rPr lang="en-GB" kern="0" dirty="0"/>
              <a:t> e-VTOL optimised propeller</a:t>
            </a:r>
          </a:p>
          <a:p>
            <a:pPr marL="728663" lvl="1" indent="-457200">
              <a:buFont typeface="+mj-lt"/>
              <a:buAutoNum type="arabicPeriod"/>
            </a:pPr>
            <a:r>
              <a:rPr lang="en-GB" kern="0" dirty="0"/>
              <a:t>Ducted Fan (??)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BBF0E-21F2-444B-93C3-ED81185BD55E}"/>
              </a:ext>
            </a:extLst>
          </p:cNvPr>
          <p:cNvGrpSpPr/>
          <p:nvPr/>
        </p:nvGrpSpPr>
        <p:grpSpPr>
          <a:xfrm>
            <a:off x="509915" y="4745120"/>
            <a:ext cx="8249911" cy="1846580"/>
            <a:chOff x="509915" y="4100550"/>
            <a:chExt cx="8249911" cy="18465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D3B1EE-AB74-4945-835F-600D41134173}"/>
                </a:ext>
              </a:extLst>
            </p:cNvPr>
            <p:cNvGrpSpPr/>
            <p:nvPr/>
          </p:nvGrpSpPr>
          <p:grpSpPr>
            <a:xfrm>
              <a:off x="5680752" y="4100550"/>
              <a:ext cx="2887983" cy="598638"/>
              <a:chOff x="7844980" y="2777138"/>
              <a:chExt cx="3941233" cy="8169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EAA0EBE-EA66-3C46-A54B-4F4423989232}"/>
                  </a:ext>
                </a:extLst>
              </p:cNvPr>
              <p:cNvGrpSpPr/>
              <p:nvPr/>
            </p:nvGrpSpPr>
            <p:grpSpPr>
              <a:xfrm>
                <a:off x="10276140" y="2777138"/>
                <a:ext cx="1510073" cy="386100"/>
                <a:chOff x="1193800" y="3693250"/>
                <a:chExt cx="3200400" cy="818287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91D9E9F-38B9-7749-8EEB-182DEAC2A19B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BEAD44-7186-6D4D-9F6C-884F33D7338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Isosceles Triangle 16">
                  <a:extLst>
                    <a:ext uri="{FF2B5EF4-FFF2-40B4-BE49-F238E27FC236}">
                      <a16:creationId xmlns:a16="http://schemas.microsoft.com/office/drawing/2014/main" id="{02D49005-35EE-BE4D-B9C3-2496CB6F0819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FD5EFFE-60C2-AC48-B7C7-41F241C473B6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EA2B4-B25A-6E46-9E5B-7AD9232C2F49}"/>
                  </a:ext>
                </a:extLst>
              </p:cNvPr>
              <p:cNvGrpSpPr/>
              <p:nvPr/>
            </p:nvGrpSpPr>
            <p:grpSpPr>
              <a:xfrm>
                <a:off x="7844980" y="2785260"/>
                <a:ext cx="1510073" cy="386100"/>
                <a:chOff x="1193800" y="3693250"/>
                <a:chExt cx="3200400" cy="818287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C2CD4B7-C928-CA4B-8727-9F06BD01D4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C211789-B802-994E-9CA3-ED6518677F61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21">
                  <a:extLst>
                    <a:ext uri="{FF2B5EF4-FFF2-40B4-BE49-F238E27FC236}">
                      <a16:creationId xmlns:a16="http://schemas.microsoft.com/office/drawing/2014/main" id="{C7305B89-5B7A-C849-B197-FE9E7A8D8F91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769D1A-9086-114A-9986-BBA62899640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900408E-A6E8-1349-9B47-56D8D068F5A9}"/>
                  </a:ext>
                </a:extLst>
              </p:cNvPr>
              <p:cNvSpPr/>
              <p:nvPr/>
            </p:nvSpPr>
            <p:spPr>
              <a:xfrm>
                <a:off x="9366954" y="3162300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>
                <a:extLst>
                  <a:ext uri="{FF2B5EF4-FFF2-40B4-BE49-F238E27FC236}">
                    <a16:creationId xmlns:a16="http://schemas.microsoft.com/office/drawing/2014/main" id="{2D7A685E-ED40-6741-ABFC-7BDE3BDE5840}"/>
                  </a:ext>
                </a:extLst>
              </p:cNvPr>
              <p:cNvSpPr/>
              <p:nvPr/>
            </p:nvSpPr>
            <p:spPr>
              <a:xfrm rot="20816797">
                <a:off x="10221454" y="3138641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arallelogram 37">
                <a:extLst>
                  <a:ext uri="{FF2B5EF4-FFF2-40B4-BE49-F238E27FC236}">
                    <a16:creationId xmlns:a16="http://schemas.microsoft.com/office/drawing/2014/main" id="{4C60B1BF-9954-E148-A2CB-75F19E3C62CC}"/>
                  </a:ext>
                </a:extLst>
              </p:cNvPr>
              <p:cNvSpPr/>
              <p:nvPr/>
            </p:nvSpPr>
            <p:spPr>
              <a:xfrm rot="783203" flipV="1">
                <a:off x="8551144" y="3158052"/>
                <a:ext cx="844922" cy="215900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F163A0-E612-BE43-A69E-A300AC55387C}"/>
                </a:ext>
              </a:extLst>
            </p:cNvPr>
            <p:cNvGrpSpPr/>
            <p:nvPr/>
          </p:nvGrpSpPr>
          <p:grpSpPr>
            <a:xfrm>
              <a:off x="509915" y="4605746"/>
              <a:ext cx="3348123" cy="510323"/>
              <a:chOff x="6484335" y="4001294"/>
              <a:chExt cx="4569187" cy="6964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38FB674-0120-964C-9863-41474EC9CCD1}"/>
                  </a:ext>
                </a:extLst>
              </p:cNvPr>
              <p:cNvGrpSpPr/>
              <p:nvPr/>
            </p:nvGrpSpPr>
            <p:grpSpPr>
              <a:xfrm>
                <a:off x="6484335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4CE1B23-BA13-3248-80CF-98BE021AC985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BC35E72-58F0-2241-976C-3D5931FCFD1A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4A0B440-2F83-7743-9FBC-9B68D4BDBFCA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Isosceles Triangle 11">
                    <a:extLst>
                      <a:ext uri="{FF2B5EF4-FFF2-40B4-BE49-F238E27FC236}">
                        <a16:creationId xmlns:a16="http://schemas.microsoft.com/office/drawing/2014/main" id="{C7B4D66E-F452-D044-BF08-B94C4D56C6FB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AB753E6-6E45-7642-AACD-B4EDB89F9AB0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2E446F66-6F80-E94C-A8F8-C1C8A14C0D88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32F6EEF9-7D96-6348-B31F-E62AA94EBEF2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CB3DE57-0298-6F4E-B81C-49F8815E4063}"/>
                  </a:ext>
                </a:extLst>
              </p:cNvPr>
              <p:cNvSpPr/>
              <p:nvPr/>
            </p:nvSpPr>
            <p:spPr>
              <a:xfrm>
                <a:off x="8298606" y="4265932"/>
                <a:ext cx="880665" cy="4318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5CC2E23C-9A34-0445-99EB-79E6A19A6260}"/>
                  </a:ext>
                </a:extLst>
              </p:cNvPr>
              <p:cNvSpPr/>
              <p:nvPr/>
            </p:nvSpPr>
            <p:spPr>
              <a:xfrm rot="783203" flipV="1">
                <a:off x="7930284" y="4312880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6971D99-B960-1249-BDF8-EDC45EB92BA7}"/>
                  </a:ext>
                </a:extLst>
              </p:cNvPr>
              <p:cNvSpPr/>
              <p:nvPr/>
            </p:nvSpPr>
            <p:spPr>
              <a:xfrm rot="20816797" flipH="1" flipV="1">
                <a:off x="9148326" y="4312879"/>
                <a:ext cx="394402" cy="191202"/>
              </a:xfrm>
              <a:prstGeom prst="parallelogram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2B3F6B-84B8-7648-8213-B62F45D0BC16}"/>
                  </a:ext>
                </a:extLst>
              </p:cNvPr>
              <p:cNvGrpSpPr/>
              <p:nvPr/>
            </p:nvGrpSpPr>
            <p:grpSpPr>
              <a:xfrm>
                <a:off x="9498757" y="4001294"/>
                <a:ext cx="1554765" cy="511921"/>
                <a:chOff x="7390190" y="3708693"/>
                <a:chExt cx="4008811" cy="13199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334754D-3332-B041-9862-EF325EAB43B6}"/>
                    </a:ext>
                  </a:extLst>
                </p:cNvPr>
                <p:cNvGrpSpPr/>
                <p:nvPr/>
              </p:nvGrpSpPr>
              <p:grpSpPr>
                <a:xfrm>
                  <a:off x="7797800" y="3708693"/>
                  <a:ext cx="3200400" cy="818287"/>
                  <a:chOff x="1193800" y="3693250"/>
                  <a:chExt cx="3200400" cy="81828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418E4EC-F81C-DF44-924E-C0A3F61F4AC2}"/>
                      </a:ext>
                    </a:extLst>
                  </p:cNvPr>
                  <p:cNvSpPr/>
                  <p:nvPr/>
                </p:nvSpPr>
                <p:spPr>
                  <a:xfrm>
                    <a:off x="11938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0085B12-84DB-B241-A00E-BF22C9B2EC0D}"/>
                      </a:ext>
                    </a:extLst>
                  </p:cNvPr>
                  <p:cNvSpPr/>
                  <p:nvPr/>
                </p:nvSpPr>
                <p:spPr>
                  <a:xfrm>
                    <a:off x="2794000" y="4117837"/>
                    <a:ext cx="1600200" cy="187463"/>
                  </a:xfrm>
                  <a:prstGeom prst="ellips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Isosceles Triangle 36">
                    <a:extLst>
                      <a:ext uri="{FF2B5EF4-FFF2-40B4-BE49-F238E27FC236}">
                        <a16:creationId xmlns:a16="http://schemas.microsoft.com/office/drawing/2014/main" id="{00AFB8DA-825E-9C4E-8275-F54834F4E1E6}"/>
                      </a:ext>
                    </a:extLst>
                  </p:cNvPr>
                  <p:cNvSpPr/>
                  <p:nvPr/>
                </p:nvSpPr>
                <p:spPr>
                  <a:xfrm>
                    <a:off x="2603500" y="3952737"/>
                    <a:ext cx="381000" cy="330200"/>
                  </a:xfrm>
                  <a:prstGeom prst="triangle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417B9F9-D09E-0248-B382-63F086C127BE}"/>
                      </a:ext>
                    </a:extLst>
                  </p:cNvPr>
                  <p:cNvCxnSpPr/>
                  <p:nvPr/>
                </p:nvCxnSpPr>
                <p:spPr>
                  <a:xfrm>
                    <a:off x="2784303" y="3693250"/>
                    <a:ext cx="9697" cy="81828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ardrop 20">
                  <a:extLst>
                    <a:ext uri="{FF2B5EF4-FFF2-40B4-BE49-F238E27FC236}">
                      <a16:creationId xmlns:a16="http://schemas.microsoft.com/office/drawing/2014/main" id="{E1C62143-74BD-6E4C-8303-8A6B1EB802F4}"/>
                    </a:ext>
                  </a:extLst>
                </p:cNvPr>
                <p:cNvSpPr/>
                <p:nvPr/>
              </p:nvSpPr>
              <p:spPr>
                <a:xfrm rot="5400000">
                  <a:off x="7047144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ardrop 21">
                  <a:extLst>
                    <a:ext uri="{FF2B5EF4-FFF2-40B4-BE49-F238E27FC236}">
                      <a16:creationId xmlns:a16="http://schemas.microsoft.com/office/drawing/2014/main" id="{C4E56271-37CD-6948-B505-620ECE73D225}"/>
                    </a:ext>
                  </a:extLst>
                </p:cNvPr>
                <p:cNvSpPr/>
                <p:nvPr/>
              </p:nvSpPr>
              <p:spPr>
                <a:xfrm rot="16200000" flipH="1">
                  <a:off x="10738748" y="4368377"/>
                  <a:ext cx="1003300" cy="317207"/>
                </a:xfrm>
                <a:prstGeom prst="teardrop">
                  <a:avLst>
                    <a:gd name="adj" fmla="val 142105"/>
                  </a:avLst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" name="Isosceles Triangle 40">
              <a:extLst>
                <a:ext uri="{FF2B5EF4-FFF2-40B4-BE49-F238E27FC236}">
                  <a16:creationId xmlns:a16="http://schemas.microsoft.com/office/drawing/2014/main" id="{C82CAE95-9D4A-384B-8ED4-C3606233F8D3}"/>
                </a:ext>
              </a:extLst>
            </p:cNvPr>
            <p:cNvSpPr/>
            <p:nvPr/>
          </p:nvSpPr>
          <p:spPr>
            <a:xfrm>
              <a:off x="4422947" y="5556275"/>
              <a:ext cx="474609" cy="39085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24170E-0492-7343-94A2-BE4828AA5534}"/>
                </a:ext>
              </a:extLst>
            </p:cNvPr>
            <p:cNvCxnSpPr>
              <a:endCxn id="8" idx="0"/>
            </p:cNvCxnSpPr>
            <p:nvPr/>
          </p:nvCxnSpPr>
          <p:spPr>
            <a:xfrm flipV="1">
              <a:off x="2147548" y="5556275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588D58-4AEA-7446-9686-7D1CF7310BF8}"/>
                </a:ext>
              </a:extLst>
            </p:cNvPr>
            <p:cNvCxnSpPr/>
            <p:nvPr/>
          </p:nvCxnSpPr>
          <p:spPr>
            <a:xfrm flipV="1">
              <a:off x="4688071" y="5329372"/>
              <a:ext cx="2512704" cy="22334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7F7CDD-BA6B-E64C-95DE-BE8D1D7BE986}"/>
                </a:ext>
              </a:extLst>
            </p:cNvPr>
            <p:cNvCxnSpPr/>
            <p:nvPr/>
          </p:nvCxnSpPr>
          <p:spPr>
            <a:xfrm>
              <a:off x="562839" y="5425990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4B59B-24F1-6445-A631-0781538AA3C8}"/>
                </a:ext>
              </a:extLst>
            </p:cNvPr>
            <p:cNvCxnSpPr/>
            <p:nvPr/>
          </p:nvCxnSpPr>
          <p:spPr>
            <a:xfrm>
              <a:off x="5501851" y="4986521"/>
              <a:ext cx="32579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08EE7C-77CB-724F-9ED1-B64FADC3D98A}"/>
                </a:ext>
              </a:extLst>
            </p:cNvPr>
            <p:cNvCxnSpPr/>
            <p:nvPr/>
          </p:nvCxnSpPr>
          <p:spPr>
            <a:xfrm flipV="1">
              <a:off x="2147548" y="5425990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79674A-3E57-9E4E-85D7-F77CF24A619C}"/>
                </a:ext>
              </a:extLst>
            </p:cNvPr>
            <p:cNvCxnSpPr/>
            <p:nvPr/>
          </p:nvCxnSpPr>
          <p:spPr>
            <a:xfrm flipV="1">
              <a:off x="7200775" y="4975742"/>
              <a:ext cx="0" cy="3536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B0EFB6-387A-C74B-8014-B14938D783B4}"/>
                </a:ext>
              </a:extLst>
            </p:cNvPr>
            <p:cNvSpPr/>
            <p:nvPr/>
          </p:nvSpPr>
          <p:spPr>
            <a:xfrm>
              <a:off x="4588985" y="5482234"/>
              <a:ext cx="140968" cy="1409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26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BB2E-48B5-CE41-9A2E-BDB598E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Superior Figure of Merit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BE88-5129-0849-9A6F-F3140E8B1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8" name="Google Shape;101;g6b1ba9cacb_0_0">
                <a:extLst>
                  <a:ext uri="{FF2B5EF4-FFF2-40B4-BE49-F238E27FC236}">
                    <a16:creationId xmlns:a16="http://schemas.microsoft.com/office/drawing/2014/main" id="{966B3485-6FDD-E341-A2B3-50710F5BB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35" y="5071927"/>
                <a:ext cx="3429000" cy="671227"/>
              </a:xfrm>
              <a:prstGeom prst="rect">
                <a:avLst/>
              </a:prstGeom>
              <a:blipFill>
                <a:blip r:embed="rId3"/>
                <a:stretch>
                  <a:fillRect l="-3690" t="-5556" b="-15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19" name="Google Shape;101;g6b1ba9cacb_0_0">
                <a:extLst>
                  <a:ext uri="{FF2B5EF4-FFF2-40B4-BE49-F238E27FC236}">
                    <a16:creationId xmlns:a16="http://schemas.microsoft.com/office/drawing/2014/main" id="{F4E0ADFC-AD15-1C4B-9664-17AA073F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65" y="5098338"/>
                <a:ext cx="3429000" cy="671228"/>
              </a:xfrm>
              <a:prstGeom prst="rect">
                <a:avLst/>
              </a:prstGeom>
              <a:blipFill>
                <a:blip r:embed="rId4"/>
                <a:stretch>
                  <a:fillRect l="-3321" t="-12963" b="-14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1E8DB-6D18-F042-ABF7-9DDB7416EDB4}"/>
              </a:ext>
            </a:extLst>
          </p:cNvPr>
          <p:cNvGrpSpPr/>
          <p:nvPr/>
        </p:nvGrpSpPr>
        <p:grpSpPr>
          <a:xfrm>
            <a:off x="624741" y="3643343"/>
            <a:ext cx="2719249" cy="1288774"/>
            <a:chOff x="-147009" y="4629308"/>
            <a:chExt cx="3223547" cy="1527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1D972-6048-DA47-9B5B-9E4642126BB1}"/>
                </a:ext>
              </a:extLst>
            </p:cNvPr>
            <p:cNvGrpSpPr/>
            <p:nvPr/>
          </p:nvGrpSpPr>
          <p:grpSpPr>
            <a:xfrm>
              <a:off x="-123862" y="4629308"/>
              <a:ext cx="3200400" cy="818287"/>
              <a:chOff x="1193800" y="3693250"/>
              <a:chExt cx="3200400" cy="81828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EAE4D94-999E-C646-B4B9-F329130E9F0A}"/>
                  </a:ext>
                </a:extLst>
              </p:cNvPr>
              <p:cNvSpPr/>
              <p:nvPr/>
            </p:nvSpPr>
            <p:spPr>
              <a:xfrm>
                <a:off x="11938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97662C-93CF-1243-A8E2-D706FDEA7680}"/>
                  </a:ext>
                </a:extLst>
              </p:cNvPr>
              <p:cNvSpPr/>
              <p:nvPr/>
            </p:nvSpPr>
            <p:spPr>
              <a:xfrm>
                <a:off x="2794000" y="4117837"/>
                <a:ext cx="1600200" cy="1874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Isosceles Triangle 2">
                <a:extLst>
                  <a:ext uri="{FF2B5EF4-FFF2-40B4-BE49-F238E27FC236}">
                    <a16:creationId xmlns:a16="http://schemas.microsoft.com/office/drawing/2014/main" id="{C41474CA-E690-0E4B-A2D7-589FBC1BD72D}"/>
                  </a:ext>
                </a:extLst>
              </p:cNvPr>
              <p:cNvSpPr/>
              <p:nvPr/>
            </p:nvSpPr>
            <p:spPr>
              <a:xfrm>
                <a:off x="2603500" y="3952737"/>
                <a:ext cx="381000" cy="33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6623D9D-CF29-754F-8462-76332348732F}"/>
                  </a:ext>
                </a:extLst>
              </p:cNvPr>
              <p:cNvCxnSpPr/>
              <p:nvPr/>
            </p:nvCxnSpPr>
            <p:spPr>
              <a:xfrm>
                <a:off x="2784303" y="3693250"/>
                <a:ext cx="9697" cy="818287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20D749-99C0-F941-AF8B-1C76A2D627D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09" y="5719266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/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n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</a:ln>
                            <a:noFill/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E6A57D-46AA-6744-8887-4CE678C5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37" y="5719266"/>
                  <a:ext cx="381000" cy="4378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349E1-A4C1-6F42-886E-AEC168E6745E}"/>
              </a:ext>
            </a:extLst>
          </p:cNvPr>
          <p:cNvGrpSpPr/>
          <p:nvPr/>
        </p:nvGrpSpPr>
        <p:grpSpPr>
          <a:xfrm>
            <a:off x="5792599" y="3435167"/>
            <a:ext cx="2819400" cy="1551244"/>
            <a:chOff x="5610188" y="1916347"/>
            <a:chExt cx="4008811" cy="2205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73A0F2-DECD-DB4C-9AAC-5C5A0B7BD611}"/>
                </a:ext>
              </a:extLst>
            </p:cNvPr>
            <p:cNvGrpSpPr/>
            <p:nvPr/>
          </p:nvGrpSpPr>
          <p:grpSpPr>
            <a:xfrm>
              <a:off x="5610188" y="1916347"/>
              <a:ext cx="4008811" cy="1319938"/>
              <a:chOff x="7390190" y="3708693"/>
              <a:chExt cx="4008811" cy="13199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77C1F3-657C-3849-BCAB-D8EBCC29258F}"/>
                  </a:ext>
                </a:extLst>
              </p:cNvPr>
              <p:cNvGrpSpPr/>
              <p:nvPr/>
            </p:nvGrpSpPr>
            <p:grpSpPr>
              <a:xfrm>
                <a:off x="7797800" y="3708693"/>
                <a:ext cx="3200400" cy="818287"/>
                <a:chOff x="1193800" y="3693250"/>
                <a:chExt cx="3200400" cy="818287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3A5816E-4DE6-6349-A202-5604BECB6581}"/>
                    </a:ext>
                  </a:extLst>
                </p:cNvPr>
                <p:cNvSpPr/>
                <p:nvPr/>
              </p:nvSpPr>
              <p:spPr>
                <a:xfrm>
                  <a:off x="11938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11160D7-B925-AD4B-81B1-584ECF2FD6E2}"/>
                    </a:ext>
                  </a:extLst>
                </p:cNvPr>
                <p:cNvSpPr/>
                <p:nvPr/>
              </p:nvSpPr>
              <p:spPr>
                <a:xfrm>
                  <a:off x="2794000" y="4117837"/>
                  <a:ext cx="1600200" cy="18746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F5D99FCC-2A89-794D-9069-1C24BB24C6BA}"/>
                    </a:ext>
                  </a:extLst>
                </p:cNvPr>
                <p:cNvSpPr/>
                <p:nvPr/>
              </p:nvSpPr>
              <p:spPr>
                <a:xfrm>
                  <a:off x="2603500" y="3952737"/>
                  <a:ext cx="381000" cy="3302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2F499B-A346-E646-842D-9773EBBDABBB}"/>
                    </a:ext>
                  </a:extLst>
                </p:cNvPr>
                <p:cNvCxnSpPr/>
                <p:nvPr/>
              </p:nvCxnSpPr>
              <p:spPr>
                <a:xfrm>
                  <a:off x="2784303" y="3693250"/>
                  <a:ext cx="9697" cy="818287"/>
                </a:xfrm>
                <a:prstGeom prst="line">
                  <a:avLst/>
                </a:prstGeom>
                <a:ln w="9525" cap="flat" cmpd="sng" algn="ctr">
                  <a:solidFill>
                    <a:schemeClr val="accent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F64656AF-03CD-0046-A18C-43CB85157BEF}"/>
                  </a:ext>
                </a:extLst>
              </p:cNvPr>
              <p:cNvSpPr/>
              <p:nvPr/>
            </p:nvSpPr>
            <p:spPr>
              <a:xfrm rot="5400000">
                <a:off x="7047144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73AF9505-9D71-E442-A35F-278ADCC16D0A}"/>
                  </a:ext>
                </a:extLst>
              </p:cNvPr>
              <p:cNvSpPr/>
              <p:nvPr/>
            </p:nvSpPr>
            <p:spPr>
              <a:xfrm rot="16200000" flipH="1">
                <a:off x="10738748" y="4368377"/>
                <a:ext cx="1003300" cy="317207"/>
              </a:xfrm>
              <a:prstGeom prst="teardrop">
                <a:avLst>
                  <a:gd name="adj" fmla="val 14210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945C-C773-9841-A7BE-C361182D610B}"/>
                </a:ext>
              </a:extLst>
            </p:cNvPr>
            <p:cNvCxnSpPr>
              <a:cxnSpLocks/>
            </p:cNvCxnSpPr>
            <p:nvPr/>
          </p:nvCxnSpPr>
          <p:spPr>
            <a:xfrm>
              <a:off x="5994651" y="2669331"/>
              <a:ext cx="32235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52E44B-9F3D-9D4A-91B5-A3506088EA45}"/>
                </a:ext>
              </a:extLst>
            </p:cNvPr>
            <p:cNvCxnSpPr>
              <a:cxnSpLocks/>
            </p:cNvCxnSpPr>
            <p:nvPr/>
          </p:nvCxnSpPr>
          <p:spPr>
            <a:xfrm>
              <a:off x="6136253" y="3507531"/>
              <a:ext cx="294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/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D1D563-A163-E74E-A3FC-42EF8AE7E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3596868"/>
                  <a:ext cx="381002" cy="525141"/>
                </a:xfrm>
                <a:prstGeom prst="rect">
                  <a:avLst/>
                </a:prstGeom>
                <a:blipFill>
                  <a:blip r:embed="rId6"/>
                  <a:stretch>
                    <a:fillRect l="-36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/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CE31E3-B485-1246-A857-7E20435E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9" y="2760852"/>
                  <a:ext cx="381002" cy="525141"/>
                </a:xfrm>
                <a:prstGeom prst="rect">
                  <a:avLst/>
                </a:prstGeom>
                <a:blipFill>
                  <a:blip r:embed="rId7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ar-AE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6" name="Google Shape;101;g6b1ba9cacb_0_0">
                <a:extLst>
                  <a:ext uri="{FF2B5EF4-FFF2-40B4-BE49-F238E27FC236}">
                    <a16:creationId xmlns:a16="http://schemas.microsoft.com/office/drawing/2014/main" id="{1BF2893B-FF50-4F40-912E-CC08924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670826"/>
                <a:ext cx="2819400" cy="1375940"/>
              </a:xfrm>
              <a:prstGeom prst="roundRect">
                <a:avLst/>
              </a:prstGeom>
              <a:blipFill>
                <a:blip r:embed="rId8"/>
                <a:stretch>
                  <a:fillRect l="-1333" b="-76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27" name="Google Shape;101;g6b1ba9cacb_0_0">
                <a:extLst>
                  <a:ext uri="{FF2B5EF4-FFF2-40B4-BE49-F238E27FC236}">
                    <a16:creationId xmlns:a16="http://schemas.microsoft.com/office/drawing/2014/main" id="{E0C73548-237E-A543-9193-BFFEA785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13" y="5677917"/>
                <a:ext cx="3429000" cy="671227"/>
              </a:xfrm>
              <a:prstGeom prst="rect">
                <a:avLst/>
              </a:prstGeom>
              <a:blipFill>
                <a:blip r:embed="rId9"/>
                <a:stretch>
                  <a:fillRect l="-3690" t="-3704" b="-19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84A332D2-926B-354F-A142-A7985843B217}"/>
              </a:ext>
            </a:extLst>
          </p:cNvPr>
          <p:cNvSpPr/>
          <p:nvPr/>
        </p:nvSpPr>
        <p:spPr>
          <a:xfrm>
            <a:off x="4171951" y="3702159"/>
            <a:ext cx="800100" cy="6539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60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353858"/>
                <a:ext cx="2383971" cy="694806"/>
              </a:xfrm>
              <a:prstGeom prst="rect">
                <a:avLst/>
              </a:prstGeom>
              <a:blipFill>
                <a:blip r:embed="rId10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55E080-C5D8-BB4C-866A-E89A44A7EF4C}"/>
              </a:ext>
            </a:extLst>
          </p:cNvPr>
          <p:cNvCxnSpPr/>
          <p:nvPr/>
        </p:nvCxnSpPr>
        <p:spPr bwMode="auto">
          <a:xfrm flipH="1">
            <a:off x="1433092" y="6110727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0D5214-DD50-B844-9B41-1BBAF79916AB}"/>
              </a:ext>
            </a:extLst>
          </p:cNvPr>
          <p:cNvCxnSpPr/>
          <p:nvPr/>
        </p:nvCxnSpPr>
        <p:spPr bwMode="auto">
          <a:xfrm flipH="1">
            <a:off x="3373027" y="6112330"/>
            <a:ext cx="1382872" cy="1"/>
          </a:xfrm>
          <a:prstGeom prst="straightConnector1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triangl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/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4A3-273F-5D41-B924-D113D520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48" y="6379910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eft Brace 54">
            <a:extLst>
              <a:ext uri="{FF2B5EF4-FFF2-40B4-BE49-F238E27FC236}">
                <a16:creationId xmlns:a16="http://schemas.microsoft.com/office/drawing/2014/main" id="{FE29EC34-29CD-944F-9F1C-39AE5E63024B}"/>
              </a:ext>
            </a:extLst>
          </p:cNvPr>
          <p:cNvSpPr/>
          <p:nvPr/>
        </p:nvSpPr>
        <p:spPr bwMode="auto">
          <a:xfrm rot="16200000">
            <a:off x="3007503" y="5353471"/>
            <a:ext cx="208595" cy="1938209"/>
          </a:xfrm>
          <a:prstGeom prst="leftBrace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𝑽𝑶𝑳𝑻𝑨𝑮𝑬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𝑴𝑨𝑿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300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Motor Radius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3689482"/>
                <a:ext cx="2383971" cy="2023567"/>
              </a:xfrm>
              <a:prstGeom prst="rect">
                <a:avLst/>
              </a:prstGeom>
              <a:blipFill>
                <a:blip r:embed="rId10"/>
                <a:stretch>
                  <a:fillRect t="-12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7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156C-6E8C-084B-B101-4C594CE8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of Free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4955-338F-6143-938B-3EDB6A36F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50B514-6E3B-4CB5-8B71-D7910935A79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/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Floating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568E6BE-1B05-604F-8BB9-B63B92C2A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7" y="1722012"/>
                <a:ext cx="3730571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/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/>
                  <a:t>Fixed Variables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(~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𝑉𝑂𝐿𝑇𝐴𝐺𝐸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B0E0841-49F0-0F40-AC13-75F5E892D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73" y="1723712"/>
                <a:ext cx="3730571" cy="900000"/>
              </a:xfrm>
              <a:prstGeom prst="roundRect">
                <a:avLst/>
              </a:prstGeom>
              <a:blipFill>
                <a:blip r:embed="rId4"/>
                <a:stretch>
                  <a:fillRect t="-137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AA539BB-6B3E-C74B-9AAE-A9EE13D4AE06}"/>
              </a:ext>
            </a:extLst>
          </p:cNvPr>
          <p:cNvGrpSpPr/>
          <p:nvPr/>
        </p:nvGrpSpPr>
        <p:grpSpPr>
          <a:xfrm>
            <a:off x="1388327" y="2852494"/>
            <a:ext cx="3447976" cy="3688801"/>
            <a:chOff x="2856177" y="2852493"/>
            <a:chExt cx="3447976" cy="36888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AFE47C2-6338-4145-A4A5-B57DB955E38A}"/>
                </a:ext>
              </a:extLst>
            </p:cNvPr>
            <p:cNvGrpSpPr/>
            <p:nvPr/>
          </p:nvGrpSpPr>
          <p:grpSpPr>
            <a:xfrm>
              <a:off x="2856177" y="2852494"/>
              <a:ext cx="3447976" cy="3688800"/>
              <a:chOff x="3354329" y="2712442"/>
              <a:chExt cx="2433444" cy="3688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CF3D10-5AF3-8E44-BC0E-FA8D96AD7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554380" y="2712442"/>
                <a:ext cx="17620" cy="3688800"/>
              </a:xfrm>
              <a:prstGeom prst="line">
                <a:avLst/>
              </a:prstGeom>
              <a:ln w="952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BD64FA3-FE37-9A48-BBD3-3F759322EADE}"/>
                  </a:ext>
                </a:extLst>
              </p:cNvPr>
              <p:cNvGrpSpPr/>
              <p:nvPr/>
            </p:nvGrpSpPr>
            <p:grpSpPr>
              <a:xfrm>
                <a:off x="3354329" y="2922909"/>
                <a:ext cx="2433444" cy="3012763"/>
                <a:chOff x="3354329" y="2922909"/>
                <a:chExt cx="2433444" cy="3012763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6FD5C16-BF56-DE43-B836-ED1677F42A2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446178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DFF3012-3AC1-394E-B875-BF5691A7D8DB}"/>
                    </a:ext>
                  </a:extLst>
                </p:cNvPr>
                <p:cNvCxnSpPr/>
                <p:nvPr/>
              </p:nvCxnSpPr>
              <p:spPr bwMode="auto">
                <a:xfrm flipV="1">
                  <a:off x="5539254" y="3429000"/>
                  <a:ext cx="142710" cy="3395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C349025-F965-5A46-AAEF-203490702375}"/>
                    </a:ext>
                  </a:extLst>
                </p:cNvPr>
                <p:cNvCxnSpPr/>
                <p:nvPr/>
              </p:nvCxnSpPr>
              <p:spPr bwMode="auto">
                <a:xfrm>
                  <a:off x="3588888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1B48C4C-E73A-6447-B9BE-7EE00A6A4982}"/>
                    </a:ext>
                  </a:extLst>
                </p:cNvPr>
                <p:cNvCxnSpPr/>
                <p:nvPr/>
              </p:nvCxnSpPr>
              <p:spPr bwMode="auto">
                <a:xfrm>
                  <a:off x="5539254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B3806E7-2D80-0D4F-9701-10E287F44248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3768597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64264F4-97D7-6247-A299-57ED81EF1544}"/>
                    </a:ext>
                  </a:extLst>
                </p:cNvPr>
                <p:cNvCxnSpPr/>
                <p:nvPr/>
              </p:nvCxnSpPr>
              <p:spPr bwMode="auto">
                <a:xfrm>
                  <a:off x="4950796" y="3763342"/>
                  <a:ext cx="0" cy="164380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881EFE5-7B9A-8447-AC67-9A276A673107}"/>
                    </a:ext>
                  </a:extLst>
                </p:cNvPr>
                <p:cNvCxnSpPr/>
                <p:nvPr/>
              </p:nvCxnSpPr>
              <p:spPr bwMode="auto">
                <a:xfrm flipV="1">
                  <a:off x="4169416" y="2922909"/>
                  <a:ext cx="38496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EE2DD1-FE9E-AA4B-B58C-DC04D90B7D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556142" y="2922909"/>
                  <a:ext cx="394214" cy="84568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82A6F3D-EB74-1E46-9F3E-222951234346}"/>
                    </a:ext>
                  </a:extLst>
                </p:cNvPr>
                <p:cNvCxnSpPr/>
                <p:nvPr/>
              </p:nvCxnSpPr>
              <p:spPr bwMode="auto">
                <a:xfrm>
                  <a:off x="4169416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ED073C7-336D-E04D-9D11-926863E74472}"/>
                    </a:ext>
                  </a:extLst>
                </p:cNvPr>
                <p:cNvCxnSpPr/>
                <p:nvPr/>
              </p:nvCxnSpPr>
              <p:spPr bwMode="auto">
                <a:xfrm>
                  <a:off x="5549041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4A0764-23DF-504A-A706-FC2CC93B6872}"/>
                    </a:ext>
                  </a:extLst>
                </p:cNvPr>
                <p:cNvCxnSpPr/>
                <p:nvPr/>
              </p:nvCxnSpPr>
              <p:spPr bwMode="auto">
                <a:xfrm flipH="1">
                  <a:off x="4712977" y="5399317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FCC2CFC-6F08-1342-B1F6-612546ADD12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354329" y="5412402"/>
                  <a:ext cx="238732" cy="52327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ED79E5-9A94-504A-9B93-6D01CAE2EF5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58701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ABC822B-CBF6-8545-9E7A-E95077A9F2E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47971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3EBF8E8-615A-EA42-996E-28E9FE2F496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47970" y="3892146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DC3DAA9-08B0-EF41-96AB-BE9D94159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652534" y="4372462"/>
                  <a:ext cx="510715" cy="8691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C5A66A5-A181-6445-963B-5AE006B41D7A}"/>
                    </a:ext>
                  </a:extLst>
                </p:cNvPr>
                <p:cNvCxnSpPr/>
                <p:nvPr/>
              </p:nvCxnSpPr>
              <p:spPr bwMode="auto">
                <a:xfrm>
                  <a:off x="365253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0A64D8E-0C84-4145-AA10-83CE4F4C64A7}"/>
                    </a:ext>
                  </a:extLst>
                </p:cNvPr>
                <p:cNvCxnSpPr/>
                <p:nvPr/>
              </p:nvCxnSpPr>
              <p:spPr bwMode="auto">
                <a:xfrm>
                  <a:off x="5458024" y="3979064"/>
                  <a:ext cx="0" cy="39339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3A6F8CF-78D5-7B4E-947A-F775D2F2857A}"/>
                    </a:ext>
                  </a:extLst>
                </p:cNvPr>
                <p:cNvCxnSpPr/>
                <p:nvPr/>
              </p:nvCxnSpPr>
              <p:spPr bwMode="auto">
                <a:xfrm flipH="1">
                  <a:off x="3604748" y="4692769"/>
                  <a:ext cx="581592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3E6D38-4702-714B-A656-7335B9FE65D8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4894" y="5200540"/>
                  <a:ext cx="572622" cy="5946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1D7B32-4B27-A04D-9B51-A735697D32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64894" y="4692769"/>
                  <a:ext cx="549278" cy="1062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B8A3E41-94B2-374D-A23F-A301BCAB04D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3061" y="5218150"/>
                  <a:ext cx="587112" cy="4185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91624BD-0D2F-594E-97C6-29485734E28B}"/>
                    </a:ext>
                  </a:extLst>
                </p:cNvPr>
                <p:cNvCxnSpPr/>
                <p:nvPr/>
              </p:nvCxnSpPr>
              <p:spPr bwMode="auto">
                <a:xfrm flipV="1">
                  <a:off x="3587150" y="4692769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B9C0ADB-BDAC-3C43-B444-AB9A9E4F02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951237" y="4687304"/>
                  <a:ext cx="586463" cy="52538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E8C80D-134D-4448-94E8-46755086A0A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591714" y="4798977"/>
                  <a:ext cx="569697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9760C5-3C24-BA45-BE8E-5BFEA6C210C9}"/>
                    </a:ext>
                  </a:extLst>
                </p:cNvPr>
                <p:cNvCxnSpPr/>
                <p:nvPr/>
              </p:nvCxnSpPr>
              <p:spPr bwMode="auto">
                <a:xfrm flipH="1">
                  <a:off x="4960177" y="4798977"/>
                  <a:ext cx="573142" cy="4610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47DAB3EB-0116-6A4D-ADCE-15131849B7B7}"/>
                </a:ext>
              </a:extLst>
            </p:cNvPr>
            <p:cNvCxnSpPr/>
            <p:nvPr/>
          </p:nvCxnSpPr>
          <p:spPr bwMode="auto">
            <a:xfrm>
              <a:off x="4561135" y="2921053"/>
              <a:ext cx="311072" cy="94304"/>
            </a:xfrm>
            <a:prstGeom prst="curvedConnector3">
              <a:avLst>
                <a:gd name="adj1" fmla="val -118750"/>
              </a:avLst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C5B608-BA02-8444-ABDF-4C1FD72E26E2}"/>
                </a:ext>
              </a:extLst>
            </p:cNvPr>
            <p:cNvGrpSpPr/>
            <p:nvPr/>
          </p:nvGrpSpPr>
          <p:grpSpPr>
            <a:xfrm>
              <a:off x="4461901" y="4570872"/>
              <a:ext cx="214252" cy="214252"/>
              <a:chOff x="7408333" y="3903394"/>
              <a:chExt cx="821903" cy="82190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77A1FA0-22B0-5B4F-B244-99BCB3CDC2E9}"/>
                  </a:ext>
                </a:extLst>
              </p:cNvPr>
              <p:cNvGrpSpPr/>
              <p:nvPr/>
            </p:nvGrpSpPr>
            <p:grpSpPr>
              <a:xfrm>
                <a:off x="7408333" y="3903394"/>
                <a:ext cx="821267" cy="821902"/>
                <a:chOff x="7408333" y="3903394"/>
                <a:chExt cx="821267" cy="821902"/>
              </a:xfrm>
            </p:grpSpPr>
            <p:sp>
              <p:nvSpPr>
                <p:cNvPr id="89" name="Pie 88">
                  <a:extLst>
                    <a:ext uri="{FF2B5EF4-FFF2-40B4-BE49-F238E27FC236}">
                      <a16:creationId xmlns:a16="http://schemas.microsoft.com/office/drawing/2014/main" id="{445E91A9-8C87-0349-8FF8-787AE035A9B0}"/>
                    </a:ext>
                  </a:extLst>
                </p:cNvPr>
                <p:cNvSpPr/>
                <p:nvPr/>
              </p:nvSpPr>
              <p:spPr bwMode="auto">
                <a:xfrm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  <p:sp>
              <p:nvSpPr>
                <p:cNvPr id="90" name="Pie 89">
                  <a:extLst>
                    <a:ext uri="{FF2B5EF4-FFF2-40B4-BE49-F238E27FC236}">
                      <a16:creationId xmlns:a16="http://schemas.microsoft.com/office/drawing/2014/main" id="{70082D7C-F32E-A04D-960F-1A2C957D7857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7408333" y="3903394"/>
                  <a:ext cx="821267" cy="821902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chemeClr val="accent1"/>
                </a:solidFill>
                <a:ln w="9525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/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D57FD4E-D34F-9B45-AF9E-7B29709134F3}"/>
                  </a:ext>
                </a:extLst>
              </p:cNvPr>
              <p:cNvSpPr/>
              <p:nvPr/>
            </p:nvSpPr>
            <p:spPr bwMode="auto">
              <a:xfrm>
                <a:off x="7408334" y="3903394"/>
                <a:ext cx="821902" cy="821902"/>
              </a:xfrm>
              <a:prstGeom prst="ellipse">
                <a:avLst/>
              </a:prstGeom>
              <a:noFill/>
              <a:ln w="9525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/>
              </a:p>
            </p:txBody>
          </p:sp>
        </p:grpSp>
        <p:sp>
          <p:nvSpPr>
            <p:cNvPr id="94" name="Down Arrow 93">
              <a:extLst>
                <a:ext uri="{FF2B5EF4-FFF2-40B4-BE49-F238E27FC236}">
                  <a16:creationId xmlns:a16="http://schemas.microsoft.com/office/drawing/2014/main" id="{A13DB3CD-3B55-CA4D-BEB8-1D86201D093F}"/>
                </a:ext>
              </a:extLst>
            </p:cNvPr>
            <p:cNvSpPr/>
            <p:nvPr/>
          </p:nvSpPr>
          <p:spPr bwMode="auto">
            <a:xfrm>
              <a:off x="4438868" y="4806619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sp>
          <p:nvSpPr>
            <p:cNvPr id="95" name="Down Arrow 94">
              <a:extLst>
                <a:ext uri="{FF2B5EF4-FFF2-40B4-BE49-F238E27FC236}">
                  <a16:creationId xmlns:a16="http://schemas.microsoft.com/office/drawing/2014/main" id="{6181680E-BF11-734C-B2AB-AA4131E5FD93}"/>
                </a:ext>
              </a:extLst>
            </p:cNvPr>
            <p:cNvSpPr/>
            <p:nvPr/>
          </p:nvSpPr>
          <p:spPr bwMode="auto">
            <a:xfrm flipV="1">
              <a:off x="4438868" y="3922517"/>
              <a:ext cx="262466" cy="614931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EFF722-75DA-BA48-A1CE-60714261D683}"/>
                </a:ext>
              </a:extLst>
            </p:cNvPr>
            <p:cNvCxnSpPr/>
            <p:nvPr/>
          </p:nvCxnSpPr>
          <p:spPr bwMode="auto">
            <a:xfrm flipH="1" flipV="1">
              <a:off x="4026713" y="5479106"/>
              <a:ext cx="534907" cy="334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51AB58A-3654-9440-8801-5E75C93B1FC4}"/>
                </a:ext>
              </a:extLst>
            </p:cNvPr>
            <p:cNvCxnSpPr/>
            <p:nvPr/>
          </p:nvCxnSpPr>
          <p:spPr bwMode="auto">
            <a:xfrm flipH="1">
              <a:off x="4569151" y="5484117"/>
              <a:ext cx="1382872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80808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/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CD5E9E7-0005-F545-9F3A-5775A5647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733" y="2852493"/>
                  <a:ext cx="3822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/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40FCD-3FAF-2843-ABC3-D2954D101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940" y="4099189"/>
                  <a:ext cx="38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/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568F41F-28F7-9E4B-98EA-7048181FE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386" y="4882882"/>
                  <a:ext cx="38228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/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BE6A4B2-5D5A-E24E-A917-43952D26E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6" y="5395995"/>
                  <a:ext cx="38228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/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C12F62E-C7A4-BC40-B713-BBDFEA8E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24" y="5148119"/>
                  <a:ext cx="3822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/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847053-E8A0-D647-95D6-B66BA265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9" y="4239596"/>
                <a:ext cx="2383971" cy="923330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5411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7570</TotalTime>
  <Words>2168</Words>
  <Application>Microsoft Macintosh PowerPoint</Application>
  <PresentationFormat>On-screen Show (4:3)</PresentationFormat>
  <Paragraphs>336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blank</vt:lpstr>
      <vt:lpstr> Propulsion Systems for VTOL Electric Vehicles </vt:lpstr>
      <vt:lpstr>PowerPoint Presentation</vt:lpstr>
      <vt:lpstr>System Context</vt:lpstr>
      <vt:lpstr>Research Question</vt:lpstr>
      <vt:lpstr>Research Questions</vt:lpstr>
      <vt:lpstr>A Superior Figure of Merit</vt:lpstr>
      <vt:lpstr>Reduction of Free Variables</vt:lpstr>
      <vt:lpstr>Reduction of Free Variables</vt:lpstr>
      <vt:lpstr>Reduction of Free Variables</vt:lpstr>
      <vt:lpstr>Maximise Figure of Merit, Minimise Power</vt:lpstr>
      <vt:lpstr>Minimise Power… What a big fan you have</vt:lpstr>
      <vt:lpstr>Chosen Design</vt:lpstr>
      <vt:lpstr>Preliminary Propeller Data – The Baseline</vt:lpstr>
      <vt:lpstr>Are ducted fans FEASIBLE in an e-VTOL application?</vt:lpstr>
      <vt:lpstr>PowerPoint Presentation</vt:lpstr>
      <vt:lpstr>Data Collection, Control and Conclusions </vt:lpstr>
      <vt:lpstr>PowerPoint Presentation</vt:lpstr>
      <vt:lpstr>Mass Model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..;Sam Grimshaw</dc:creator>
  <cp:lastModifiedBy>Jordan Eriksen</cp:lastModifiedBy>
  <cp:revision>1534</cp:revision>
  <cp:lastPrinted>2012-12-13T15:48:07Z</cp:lastPrinted>
  <dcterms:created xsi:type="dcterms:W3CDTF">2008-03-27T10:29:55Z</dcterms:created>
  <dcterms:modified xsi:type="dcterms:W3CDTF">2020-05-24T20:53:53Z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